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Европы: как классифицируют государства
</a:t>
            </a:r>
            <a:endParaRPr lang="en-US" sz="244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страны и почему Польша не вписывается в один ярлык?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разные классификации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можно описать по-разному: через экономику, власть, географию или международные связи. На примере Польши это видно особенно хорошо.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государство: базовые термины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страна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 — это территория с населением, границами и внутренним единством. Такой взгляд помогает отделить географическое понятие от политического устройства и понять, что именно сравнивают в учебнике.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государство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 — это уже организация власти на определённой территории. Оно управляет обществом, устанавливает законы и представляет страну в международных отношениях.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расселение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классификации важна не только карта, но и население: численность, плотность, состав, урбанизация и расселение по городам и регионам.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показывает, чем живёт страна: какие отрасли развиты, где сосредоточены рабочие места и насколько велика роль промышленности, услуг и торговли.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 связи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внешние связи дополняют картину: соседи, выход к морю, транспортные пути и участие в союзах влияют на развитие.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признакам классифицируют страны
</a:t>
            </a:r>
            <a:endParaRPr lang="en-US" sz="2874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страны сравнивают по уровню развития: смотрят на доходы, занятость, урбанизацию и качество жизни. Этот критерий помогает понять, насколько экономика сложна и устойчива.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Уровень развития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учитывают форму правления и политический режим. В школьном курсе обычно выделяют республики и монархии, а также демократические, авторитарные и тоталитарные системы власти.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Власть и режим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анализируют экономико-географическое положение: соседей, морские выходы, транспортные коридоры, близость к рынкам и ресурсам. Для географии это один из самых наглядных признаков.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Географическое положение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важна историко-культурная принадлежность региона. Она объясняет, почему соседние государства могут быть похожи по традициям, но различаться по политике и экономике.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Регион и культура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рассматривают участие в международных организациях. Членство в ЕС, НАТО, ООН, Шенгенской зоне и Совете Европы говорит о включённости страны в мировые процессы.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Международные связи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уровню развития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показывает различия между типичными группами стран по ключевым признакам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высокие показатели обычно сочетаются в развитых странах: выше урбанизация, больше услуг и выше качество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иллюстрация по общепринятым критериям классификации стран; без привязки к одному государству
</a:t>
            </a:r>
            <a:endParaRPr lang="en-US" sz="10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описывают власть в стране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уровня описания власти: форму правления и политический режим.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8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10955" y="1779938"/>
            <a:ext cx="637467" cy="6580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Экономико-географическое положение стран
</a:t>
            </a:r>
            <a:endParaRPr lang="en-US" sz="2915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побережье даёт доступ к морским перевозкам и портам. Для Польши это усиливает внешнюю торговлю, развивает логистику и связывает страну с североевропейскими маршрутами.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Германией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 рядом с Германией открывает выход к крупному рынку Европейского союза. Это особенно важно для промышленности, экспорта и транзитных потоков.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Центральноевропейские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 Чехией и Словакией соединяют Польшу с центральноевропейским пространством. Через эти направления проходят транспортные и производственные связи, важные для региональной интеграции.
</a:t>
            </a:r>
            <a:endParaRPr lang="en-US" sz="106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соседи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Украиной и Беларусью делает Польшу частью восточного приграничья Европы. Здесь особенно заметны различия в уровне развития и политической интеграции.
</a:t>
            </a:r>
            <a:endParaRPr lang="en-US" sz="1261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узел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 Литвой дополняет картину приграничных связей в Балтийском регионе. Такое положение усиливает значение Польши как связующего звена между регионами.
</a:t>
            </a:r>
            <a:endParaRPr lang="en-US" sz="13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международных организациях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в международных объединениях показывает, насколько страна включена в европейские и мировые процессы, а не только где она расположена на карте.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участвует во всех указанных объединениях, поэтому её международная интеграция выражена сразу в экономике, безопасности и правовом сотрудничестве.
</a:t>
            </a:r>
            <a:endParaRPr lang="en-US" sz="125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статусы членства Польши в ЕС, НАТО, ООН, Шенгенской зоне и Совете Европы
</a:t>
            </a:r>
            <a:endParaRPr lang="en-US" sz="10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Восточной Европы различаются
</a:t>
            </a:r>
            <a:endParaRPr lang="en-US" sz="2845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карт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часто опираются на разные цели: одни показывают физическую географию, другие — исторические регионы, третьи — политическую карту. Поэтому один и тот же набор стран может выглядеть по-разному.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критерии отбора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статистике и атласах нередко используются собственные критерии отбора стран. Из-за этого Восточная Европа в одном источнике включает одни государства, а в другом — уже иные.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подвижность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 границ тоже влияют на трактовку региона. Восточная Европа связана с разными эпохами, союзами и государственными системами, поэтому единый контур здесь трудно установить.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карта-схема и ориентиры
</a:t>
            </a:r>
            <a:endParaRPr lang="en-US" sz="293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на карте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расположена между Германией и странами восточноевропейского пространства, а её выход к Балтике делает положение особенно выгодным для торговли и транспорта.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очертания региона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в разных схемах охватывает прежде всего Украину и Беларусь, а иногда расширяется до стран Балтии, Чехии и Словакии.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без жёсткой линии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региональные границы в школьной географии нужно запоминать не как одну линию, а как набор допустимых вариантов.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базовые географические факты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50900" y="152315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50900" y="171272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расположена в Центральной Европе и имеет важное положение между Германией и восточными соседями. Такое размещение делает страну удобной для сравнения разных региональных классификаций.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110050" y="402220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вывод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10050" y="421177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географии важны не только цифры, но и их смысл: Польша сочетает компактность европейского государства и достаточно большой масштаб, чтобы отражать разнообразие регионов и функций.
</a:t>
            </a:r>
            <a:endParaRPr lang="en-US" sz="697" dirty="0"/>
          </a:p>
        </p:txBody>
      </p:sp>
      <p:sp>
        <p:nvSpPr>
          <p:cNvPr id="14" name="Text 6"/>
          <p:cNvSpPr txBox="1"/>
          <p:nvPr/>
        </p:nvSpPr>
        <p:spPr>
          <a:xfrm>
            <a:off x="3270263" y="3397438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города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70263" y="3587012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Польши — около 37,7 млн человек. Среди крупнейших городов выделяются Краков, Лодзь, Вроцлав и Познань, каждый из которых играет свою региональную роль.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2430475" y="2772675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территории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430475" y="2962250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Польши составляет около 312,7 тыс. км², что делает её одной из крупных стран региона. По размеру территории она заметно превосходит многих соседей в Центральной Европе.
</a:t>
            </a:r>
            <a:endParaRPr lang="en-US" sz="700" dirty="0"/>
          </a:p>
        </p:txBody>
      </p:sp>
      <p:sp>
        <p:nvSpPr>
          <p:cNvPr id="18" name="Text 10"/>
          <p:cNvSpPr txBox="1"/>
          <p:nvPr/>
        </p:nvSpPr>
        <p:spPr>
          <a:xfrm>
            <a:off x="1590688" y="2147913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центр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590688" y="2337487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Польши — Варшава, крупнейший политический и экономический центр страны. Именно здесь сосредоточены ключевые государственные институты, деловые связи и транспортные узлы.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 в Польше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Конституции Республики Польша 1997 года и школьной модели разделения властей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экономика и роль ЕС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экономика опирается на широкий внутренний рынок, развитую инфраструктуру и активную внешнюю торговлю с государствами ЕС.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услуги и промышленность, а членство в ЕС усиливает торговлю, инвестиции и модернизацию транспорта.
</a:t>
            </a:r>
            <a:endParaRPr lang="en-US" sz="134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Eurostat, World Bank и официальным материалам ЕС; актуально для 2024 года.
</a:t>
            </a:r>
            <a:endParaRPr lang="en-US" sz="10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Социально-культурный облик Польши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отличается высокой урбанизацией: значительная часть населения живёт в городах, где сосредоточены рабочие места, университеты, культурные учреждения и современные сервисы.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о войнах, восстановлении страны и последующей европейской интеграции формирует национальную идентичность. Она соединяет уважение к прошлому с ориентацией на развитие и сотрудничество.
</a:t>
            </a:r>
            <a:endParaRPr lang="en-US" sz="857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идентичность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традиции заметны в общественной жизни, праздниках и культурных практиках. При этом крупные города демонстрируют открытость к современным европейским формам досуга и коммуникации.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современность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 университетская системы играют заметную роль в социальной мобильности. Образование рассматривается как важный ресурс для профессионального роста и участия в европейском рынке труда.
</a:t>
            </a:r>
            <a:endParaRPr lang="en-US" sz="896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в классификациях: сводная матрица
</a:t>
            </a:r>
            <a:endParaRPr lang="en-US" sz="2906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Матрица показывает, что одна и та же страна может быть описана по разным основаниям одновременно, без противоречия между географическим, политическим и экономическим подходами.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становится точнее, если каждый критерий рассматривать отдельно: положение, устройство власти, развитие и международные связи дают разные, но дополняющие характеристики.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и обществознание; сводка по общеизвестным справочным данным.
</a:t>
            </a:r>
            <a:endParaRPr lang="en-US" sz="10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Чехия: сходства и различия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относятся к европейским государствам с рыночной экономикой и членством в Европейском союзе. Это сближает их по правилам торговли, стандартам права и общей логике развития.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море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заметно крупнее по населению и территории, а также имеет выход к Балтийскому морю. Чехия, напротив, является внутриконтинентальным государством без морского побережья.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профиль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Чехии особенно сильны машиностроение, автомобилестроение и транзитное положение в центре Европы. Польша имеет более разнообразную экономику и широкий набор региональных специализаций.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сравнения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соседние страны нельзя описывать одной формулой: различия в географии, масштабе и структуре хозяйства сильно влияют на место государства в Европе.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Украина: сравнение по ключевым критериям
</a:t>
            </a:r>
            <a:endParaRPr lang="en-US" sz="2845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входит в Европейский союз и относится к развитым европейским экономикам, тогда как Украина долгое время проходила этапы переходной перестройки и переживает серьёзные последствия войны.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статус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принадлежат к восточноевропейскому пространству, но Польша чаще включается в европейские интеграционные схемы как часть ЕС и НАТО, а Украина находится вне этих объединений.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интеграция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подчёркивает, что географическая близость не означает одинакового уровня развития: на положение страны влияют реформы, безопасность, инвестиции и доступ к международным рынкам.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Различается и структура хозяйства: в Польше сильнее услуги, промышленность и логистика, тогда как украинская экономика в большей степени зависит от сырьевых отраслей и восстановления инфраструктуры.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профиль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Словакия: региональное сравнение
</a:t>
            </a:r>
            <a:endParaRPr lang="en-US" sz="2859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стран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Словакия находятся в соседнем регионе, но Польша значительно крупнее по территории и населению. Это влияет на масштаб рынка, транспортную сеть и внутреннюю дифференциацию.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вывод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разные параметры — размер, границы и специализация хозяйства — формируют собственную роль каждой страны в одном европейском регионе.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структура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экономика более диверсифицирована: в ней заметны промышленность, услуги, логистика и экспорт. Словакия сильнее связана с автомобильными и промышленными цепочками Центральной Европы.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Польши есть выход к Балтийскому морю, что усиливает её внешнеторговые возможности. Словакия морского побережья не имеет и строит связи через сухопутные коридоры.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 вопросы на закрепление
</a:t>
            </a:r>
            <a:endParaRPr lang="en-US" sz="2845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вывод: страны нельзя классифицировать по одному признаку. Уровень развития, политический строй и географическое положение дают разные, но равнозначные способы сравнения.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определяет результат
</a:t>
            </a:r>
            <a:endParaRPr lang="en-US" sz="1296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самопроверки ответьте: какие признаки страны можно назвать главными, если нужно сравнить два государства без упрощения и искажения смысла?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 закрепления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вывод: Польша занимает промежуточное положение между Центральной и Восточной Европой, поэтому особенно хорошо показывает условность региональных делений.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Промежуточное положение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вывод: границы Восточной Европы зависят от того, что именно изучают — географию, историю, культуру или современную политическую карту.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не однозначны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страна, несколько уровней описания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показывает, что классификация стран нужна не для ярлыков, а для точного сравнения. Одна страна может быть одновременно европейской, развитой, парламентской и регионально своеобразной.
</a:t>
            </a:r>
            <a:endParaRPr lang="en-US" sz="1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2026-07-27T04:56:19Z</dcterms:created>
  <dcterms:modified xsi:type="dcterms:W3CDTF">2026-07-27T04:56:19Z</dcterms:modified>
</cp:coreProperties>
</file>