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 до практики: как измеряют и находят площади фигур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плоских фигур: основные формулы, свойства и способы вычисления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площади нужны в алгебре и геометрии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переводит геометрию в числа: помогает считать реальные объекты, проверять ответы и видеть, как меняется результат при изменении размеров фигуры.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 перевод между ними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СИ основной единицей площади является квадратный метр. Именно к нему обычно приводят все размеры перед подстановкой в формулу, чтобы избежать ошибок вычисления.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единица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единицами строятся по квадратному закону: 1 м² = 100 дм² = 10 000 см², а 1 см² = 100 мм². Поэтому при переводе важно учитывать именно площадь, а не длину.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единицами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больших участков используют ар и гектар: 1, а = 100 м², 1 га = 10 000 м². Эти единицы удобны в землемерии, сельском хозяйстве и планировании земельных участков.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территории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все величины приводят к одной системе единиц, а ответ записывают в квадратных единицах. Ошибка в переводе может исказить результат в десятки и тысячи раз.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проверки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площадей плоских фигур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величины нужны для каждой формулы: сторона, основание, высота или радиус.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фигур описывается через линейные размеры, а круг выделяется зависимостью от π и квадрата радиуса.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планиметрии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квадрат как базовые модели
</a:t>
            </a:r>
            <a:endParaRPr lang="en-US" sz="2773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по формуле S = a·b, где a и b — длина и ширина. Это самая наглядная модель для комнат, экранов, листов и плитки.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роль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часто используют в задачах на пропорции, единицы измерения и анализ зависимости площади от сторон. Они помогают уверенно перейти к более сложным формулам.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частный случай прямоугольника, в котором все стороны равны. Поэтому его площадь выражается как S = a², что удобно для быстрых вычислений и проверки ответа.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площадь через основание и высоту
</a:t>
            </a:r>
            <a:endParaRPr lang="en-US" sz="2666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вычисляют по формуле S = ½·a·h, где a — основание, а h — высота, опущенная перпендикулярно к этому основанию.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может лежать внутри треугольника или вне его, если треугольник тупоугольный. Главное условие — перпендикулярность к выбранному основанию, а не его видимая длина.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высоты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 тем же основанием и высотой занимает половину площади параллелограмма. Это удобно использовать при выводе формулы и при решении геометрических задач.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параллелограммом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составной фигуры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сложной формой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роль высоты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находят по формуле S = a·h, где a — основание, а h — соответствующая высота. Эта формула делает решающим именно перпендикулярное расстояние между основаниями.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полезно в черчении и задачах на преобразование фигур: параллелограмм можно мысленно «сдвигать», не меняя его площади, пока основание и высота совпадают.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и высота остаются прежними, площадь не изменяется при наклоне боковых сторон. Значит, важен не угол, а сохранение перпендикулярного расстояния.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 наклона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проводится под прямым углом к основанию. Наклонная сторона фигуры не заменяет высоту, даже если её длина кажется более заметной на чертеже.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высотой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формул площадей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фигур помогает быстро выбрать нужную формулу и понять, какие данные требуется найти.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формул опирается на произведение линейных размеров; круг выделяется зависимостью площади от π и квадрата радиуса.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планиметрии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Трапеция: основания, высота и средняя линия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вычисляют по формуле S = ½·(a+b)·h, где a и b — основания, а h — высота, проведённая перпендикулярно к ним.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средняя линия, удобно использовать формулу S = m·h. Это возможно потому, что средняя линия равна полусумме оснований трапеции.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 часто появляются в чертежах, поперечных сечениях, участках неправильной формы и задачах с наклонными сторонами. Поэтому важно уметь быстро распознавать основания.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путать основания с боковыми сторонами: именно параллельные стороны входят в формулу. Ошибка в выборе отрезков приводит к неверной площади даже при правильных вычислениях.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его площадь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находят по формуле S = πr², где r — радиус. Это означает, что результат зависит не только от длины радиуса, но и от его квадрата.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диаметр, сначала находят радиус по связи d = 2r, а затем подставляют его в формулу. Тогда площадь можно записать как S = πd²/4.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числа π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обычно используют приближённое значение π ≈ 3,14. Этого достаточно для практических вычислений, если не требуется повышенная точность или символическая запись ответа.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задачи на площадь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площадь и одна сторона прямоугольника, вторую сторону находят делением: a = S/b. Для квадрата ситуация ещё проще: достаточно извлечь квадратный корень из площади.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сторону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оценить результат на разумность: слишком большая или слишком малая величина часто указывает на ошибку в формуле, единицах измерения или преобразовании выражения.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круга обратная задача решается через формулу r = √(S/π). Здесь важно аккуратно работать с корнем и не забывать, что площадь всегда измеряется в квадратных единицах.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радиус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и параллелограмма площадь помогает выразить неизвестную высоту. Из формул получают h = 2S/a для треугольника и h = S/a для параллелограмма.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высоту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изменении линейных размеров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одинакового увеличения линейных размеров площадь может расти по-разному: линейно, квадратично или с другим коэффициентом. Это зависит от структуры формулы и числа изменяемых параметров.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площадь не подчиняется одному правилу роста: при масштабировании фигуры решающим становится вид зависимости, а не только само увеличение размеров.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планиметрии; иллюстративный сравнительный расчёт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площадей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27025" y="1328150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брать наклонную сторону вместо высоты. В формулах для треугольника, параллелограмма и трапеции нужна именно перпендикулярная длина, а не любой видимый отрезок на чертеже.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6650" y="1079575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высоту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689200" y="4488900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 — это не просто два отрезка на рисунке, а перпендикулярные элементы. Неправильное чтение схемы приводит к выбору не той формулы.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88825" y="4240325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чертёж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198656" y="3698712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круга используется радиус, а не диаметр. Если подставить диаметр без преобразования, площадь получится в четыре раза больше правильного значения.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98281" y="3450137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диаметр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708113" y="2908525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треугольника и трапеции множитель ½ обязателен. Его пропуск сразу удваивает результат и приводит к грубой ошибке даже при верно выбранных размерах.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707738" y="2659950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множитель ½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217569" y="2118338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сантиметры, метры и миллиметры не привести к одной системе, ответ окажется неверным. Особенно опасно забыть о переводе квадратных единиц после вычисления площади.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17194" y="1869763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единицы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373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при одинаковых параметрах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одинаковые линейные данные не дают одинаковую площадь: решающую роль играет формула и набор измеряемых элементов.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числах площади различаются из-за разных формул: квадрат и круг зависят от одного параметра, а треугольник, параллелограмм и трапеция — от нескольких.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планиметрии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 на площадь по чертежу
</a:t>
            </a:r>
            <a:endParaRPr lang="en-US" sz="240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рисунком и геометрическими данными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площадей в реальной жизни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плитки, краски или обоев сначала считают площадь поверхности, а уже потом переводят её в количество материалов. Ошибка в расчёте быстро превращается в лишние расходы или нехватку покрытия на финальном этапе.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без лишних затрат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нужна не только для практики, но и для визуального анализа. В дизайне она помогает распределять элементы, а в картографии — сравнивать размеры территорий и понимать, как пространство соотносится на схеме и на местности.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Дизайн, карта и пропорции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площадь комнаты помогает оценить смету, подобрать покрытие и рационально распределить пространство. В сельском хозяйстве и землемерии по площадям измеряют участки, используя квадратные метры, ары и гектары.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дома и участка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смешанные единицы и составные фигуры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все размеры переводят в одну систему: сантиметры, метры или миллиметры. Без этого невозможно корректно подставить данные в формулу и получить ответ в нужных квадратных единицах.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единицы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Составную фигуру удобно представить как набор простых частей: прямоугольник, треугольник, трапеция или круговой фрагмент. Для каждой части выбирают свою формулу площади.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Разбить фигуру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площадей отдельных элементов результаты складывают либо вычитают, если часть фигуры вырезана. Затем проверяют, соответствует ли ответ размеру исходного чертежа.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или вычесть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формулы и связи между фигурами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частный случай прямоугольника, у которого все стороны равны. Поэтому формула S = a² естественно вытекает из общей идеи произведения двух линейных размеров.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зависит от суммы оснований и общей высоты, поэтому в ней важны сразу два параллельных отрезка. Формула отражает усреднение ширины по всей фигуре.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выделяется среди плоских фигур тем, что площадь зависит от квадрата радиуса и числа π. Здесь нет основания и высоты, поэтому выбирают иной способ описания формы.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как особый случай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 тем же основанием и высотой, что и параллелограмм, занимает половину его площади. Эта связь помогает понимать формулу как результат деления фигуры на равные части.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параллелограмм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площадей показывает, как геометрия превращается в точный инструмент расчёта. Умение выбирать формулу, работать с единицами и проверять ответ помогает решать и учебные, и жизненные задачи.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плоских фигур: от формулы к практике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2026-05-30T04:45:17Z</dcterms:created>
  <dcterms:modified xsi:type="dcterms:W3CDTF">2026-05-30T04:45:17Z</dcterms:modified>
</cp:coreProperties>
</file>