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углов: основа решения геометрических задач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становится числом, а стороны — понятными отношениями.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продолжает изучение прямоугольного треугольника и готовит к работе с координатной плоскостью. Она помогает находить высоты, расстояния и наклоны без прямого измерения.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тригонометрия важна в 9 классе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показывает, насколько сильно повернулись лучи относительно исходного положения.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9 класса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полный оборот, с которого начинается понимание всех остальных углов.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7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длинная сторона прямоугольного треугольника, лежащая напротив прямого угла. Именно с ней сравнивают катеты при определении синуса и косинуса.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стороны и угол, можно находить неизвестные длины, проверять построения и решать задачи, где прямое измерение неудобно или вовсе невозможно.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вычислений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выбранного острого угла один катет находится напротив него, а другой прилегает к нему. От этого выбора зависит, какую тригонометрическую функцию нужно использовать.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относительно угла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как основа тригонометрии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выражаются через отношения сторон прямоугольного треугольника.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не задают длину стороны напрямую, а показывают её отношение к другой стороне.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для прямоугольного треугольника из школьного курса геометрии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основных тригонометрических функций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3597" y="3217325"/>
            <a:ext cx="3285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или уменьшение рисунка не меняет сам угол. Поэтому значения функций определяются не длинами сторон, а только величиной выбранного острого угла.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не влияет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свойство позволяет использовать готовые значения функций в разных задачах. Достаточно знать угол, чтобы восстановить нужное отношение сторон без измерения всех деталей.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вычислений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острые углы равны, то прямоугольные треугольники подобны. Их стороны отличаются только масштабом, а не формой, поэтому сравниваемые отношения остаются одинаковыми.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и того же угла отношение противолежащего катета к гипотенузе не меняется. Так же стабильны косинус, тангенс и котангенс, независимо от размера треугольника.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отношения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значения зависят только от угла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меняются постепенно и имеют удобные табличные значения. Тангенс растёт особенно быстро при приближении к прямому углу.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30°, 45° и 60° чаще всего используют как опорные: их значения легко сравнивать и запоминать.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тригонометрических функций для углов 0°, 30°, 45°, 60° и 90°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функций для основных углов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выражается как отношение синуса к косинусу. Если косинус равен нулю, деление невозможно, поэтому функция не определяется в этой точке.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косинус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строится как отношение косинуса к синусу. Когда синус равен нулю, получить значение нельзя, и функция также не имеет смысла.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и синус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это особенно заметно для углов 90° и 0°. Именно поэтому при решении задач важно сразу проверять, можно ли применять нужную формулу.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вывод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тангенс и котангенс не существуют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строится от данных величин к выбору функции и проверке ответа.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решить задачу на нахождение стороны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крыши по углу наклона рассчитывают длину стропил и проверяют, как будут соотноситься высота, пролёт и материал конструкции.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крыш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навигации функции помогают определить направление движения и расстояние до объекта. Это удобно при работе с картой, компасом и координатами.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маршрут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углу подъёма можно найти высоту дерева, здания или мачты, если известны расстояние до основания и одна опорная сторона в построенной модели.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объекта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подойти к другому берегу нельзя, тригонометрия помогает вычислить ширину по измеренной базе и углу наблюдения с доступной точки на местности.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реки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практических задач из реальной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угол можно откладывать от начального луча и продолжать дальше 90°. Каждая новая точка показывает, как меняются координаты при повороте, а значит, и значения синуса с косинусом.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окружности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сразу подсказывает, какой знак имеет функция. Если точка выше оси OX, синус положителен; если правее оси OY, косинус положителен. Так окружность помогает работать с углами любой величины.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для знаков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угла координата x точки на окружности равна cos α, а координата y — sin α. Поэтому тригонометрия связывает привычный рисунок с осью OX и OY с новыми углами, которые уже не помещаются в прямоугольный треугольник.
</a:t>
            </a:r>
            <a:endParaRPr lang="en-US" sz="1044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вместо сторон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окружность: углы больше 90°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функции зависит от того, в какой четверти координатной плоскости находится точка на единичной окружности.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функций определяются положением точки: синус связан с y-координатой, косинус — с x-координатой, а тангенс и котангенс наследуют их сочетание.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знаки координат точки.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тригонометрических функций по четвертям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угла выполняется равенство sin²α + cos²α = 1. Оно показывает, что синус и косинус связаны между собой и вместе описывают одну и ту же точку на окружности.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основного тождества получают tg α = sin α / cos α и ctg α = cos α / sin α. Эти выражения помогают упрощать вычисления и быстро проверять, не допущена ли ошибка.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другим функциям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координаты точки на единичной окружности, то их квадраты дают длины сторон, связанные с гипотенузой. Именно поэтому тождество похоже на запись теоремы Пифагора в новой форме.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теоремой Пифагора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тригонометрическое тождество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отрезке от 0° до 90° одна функция растёт, а другая убывает. Это удобно видеть на одном графике.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ведут себя противоположно, а при 45° становятся равными. Это отражает симметрию прямоугольного равнобедренного треугольника.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значения для углов 0°, 30°, 45°, 60° и 90°.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синус и косинус при росте угла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противолежащий и прилежащий катеты относительно выбранного угла. Чтобы не ошибиться, нужно сначала отметить угол, а затем определить, какая сторона лежит напротив него, а какая рядом.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катетах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нельзя вычислять там, где в знаменателе получается ноль. Поэтому углы 90° и 0° требуют особого внимания: в этих точках функции в школьном определении не существуют.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без значения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к единичной окружности часто забывают, что знак функции зависит от четверти. Особенно это заметно во II, III и IV четвертях, где не все тригонометрические функции положительны.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знаки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берут правильную формулу, но применяют её не к тому углу треугольника. Перед вычислением важно проверить, о каком именно угле спрашивает задача: о данном или о найденном.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другого угла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тригонометрическими функциями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тригонометрических функций разные области определения и диапазоны значений, поэтому их используют в разных типах задач.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удобны тем, что определены всегда, а тангенс и котангенс полезны при работе с отношениями катетов, но имеют запрещённые значения углов.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тригонометрических функций и их область определения.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функций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по известным сторонам и положению угла на координатной плоскости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тригонометрическую функцию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00" y="1108175"/>
            <a:ext cx="8424000" cy="195792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синус и косинус помогают описывать направление движения как поворот относительно оси. Это позволяет переводить угол и расстояние в координаты точки маршрута.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направление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24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местности с помощью угла подъёма можно оценить высоту дерева, здания или мачты. Если прямое измерение невозможно, тригонометрия даёт удобный и точный способ получить результат.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524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без рулетки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62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навигационных системах тригонометрия нужна для вычисления положения объекта и расстояния до него. Такие расчёты позволяют строить маршрут даже тогда, когда путь не идёт по прямой линии.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2562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и расчёты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в картах, навигаторах и измерениях на местности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тригонометрия нужна не только в школе, но и в науке, технике и цифровых технологиях.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тема связана с геометрией, но заметна и в прикладных областях. Это подтверждает, что функции углов полезны для описания движения, формы и колебаний.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областям применения тригонометрии.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тригонометрические функции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помогает видеть геометрию в числах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связывают угол, стороны треугольника и координаты точки на окружности. Они помогают решать задачи, проверять построения и применять математику в реальных ситуациях.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2026-06-03T13:19:32Z</dcterms:created>
  <dcterms:modified xsi:type="dcterms:W3CDTF">2026-06-03T13:19:32Z</dcterms:modified>
</cp:coreProperties>
</file>