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Let’s make friends!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Знакомимся, задаём вопросы и говорим по-английски с первых уроков.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3772" y="177200"/>
            <a:ext cx="5476705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помогают начать разговор без страха ошибки, быстрее включиться в работу в паре и сразу использовать английский на уроке.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знакомство важно в 5 классе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04" y="2293800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404" y="2293800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35470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3479" y="2313150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04104" y="2293800"/>
            <a:ext cx="485100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первые фразы общения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 и Hi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короткие приветствия подходят для начала урока, встречи с одноклассником и первого контакта в паре. Они звучат просто, дружелюбно и помогают сразу перейти к разговору.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morning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утром, когда урок начинается в первой половине дня. Фраза задаёт вежливый тон общения и помогает ученикам использовать английский в привычной школьной ситуации.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ответить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приветствие часто отвечают: I’m fine, thank you. I’m OK. And you? Такие реплики показывают, что ученик умеет не только поздороваться, но и поддержать короткий обмен фразами.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свидания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Goodbye и See you помогают завершить разговор спокойно и вежливо. Эти слова особенно важны в конце урока, после знакомства или при прощании с группой.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старт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темы закрепляют привычку говорить спокойно и уважительно. Именно с них начинается уверенное общение на английском языке в классе и вне урока.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представиться по-английски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модель — My name is… или I’m…. Она помогает начать знакомство уверенно и подходит для первого короткого ответа в классе.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10/11 years old показывает, что ученик умеет рассказать о себе немного больше. Это одна из самых полезных опор для общения в 5 классе.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Сказать, откуда 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I’m from… помогает назвать город или страну. Такая фраза расширяет знакомство и делает диалог более личным, даже если он состоит из двух предложений.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like… позволяет рассказать о любимом занятии, спорте или школьном увлечении. Благодаря этому собеседники быстрее находят общие темы для разговора.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дружеского знакомства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простого диалога на уроке английского языка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знакомства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тебя зовут?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What’s your name? нужен для самого первого знакомства. На него удобно отвечать по образцу My name is… или I’m… не добавляя лишних слов и не теряя уверенность.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302358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тебе лет?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How old are you? помогает узнать возраст собеседника. Ответ строится очень коротко: I’m 10 или I’m 11, поэтому ученику легко запомнить и повторить модель.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82633" y="382939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 ты?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Where are you from? позволяет назвать страну или город. Такая реплика делает разговор чуть более личным и помогает увидеть, что у одноклассников могут быть разные ответы.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тебе нравится?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do you like? открывает тему интересов. В ответ удобно использовать I like football, music or books, чтобы быстро найти общий повод для продолжения общения.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302358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цвет любимый?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What’s your favourite colour? даёт ещё один простой способ продолжить диалог. Он знакомый и понятный, поэтому подходит для первых разговоров в 5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457793"/>
            <a:ext cx="7101300" cy="19424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дружбы и знакомства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раздела показывает, какими словами можно описать друга и дружеское поведение в классе.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говорить о качествах человека и о поведении, которое поддерживает дружелюбную атмосферу в классе.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 vocabulary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хорошего друга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не перебивает и старается понять собеседника. Умение слушать делает разговор спокойным и показывает уважение к чужому мнению и чувствам.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помогают не обидеть другого человека даже в споре. Спокойный тон и добрые выражения особенно важны в школьном общении каждый день.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и делится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может одолжить вещь, объяснить задание или поддержать, если что-то не получилось. Готовность делиться делает совместную работу легче и приятнее.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добрые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Честность, терпение и доброта помогают дружбе не разрушаться из-за мелких недоразумений. Если возникает спор, важно говорить спокойно и искать решение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дружба держится не на одном качестве, а на сочетании привычек и отношения к людям.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уважение образуют основу, а доброта, помощь и общие интересы делают общение более живым и устойчивым.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лексики Unit 1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дружбе в 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 классе и вне урока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у 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два ученика работают вместе: один читает вопрос, другой помогает найти ответ в тетради. Потом они меняются ролями и проверяют слова друг у друга. Такой формат учит сотрудничать, слушать и спокойно договариваться, даже если ответы сначала разные.
</a:t>
            </a:r>
            <a:endParaRPr lang="en-US" sz="1998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на 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ребята собираются в группе: кто-то держит карточки, кто-то задаёт вопросы, а кто-то считает баллы. Они обсуждают задания на английском и распределяют роли без спора. В такой работе дружба проявляется через помощь, уважение и готовность действовать вместе.
</a:t>
            </a:r>
            <a:endParaRPr lang="en-US" sz="18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 и ответы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без грубости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просит карандаш или линейку, важно начать с Can I… и добавить please. Такая форма звучит спокойно, уважительно и показывает, что чужие вещи нужно беречь.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просьбу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Here you are и Sure помогают быстро откликнуться на просьбу одноклассника. Они подходят для урока, когда нужно передать предмет, не прерывая работу и не создавая напряжения.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 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и You’re welcome завершают обмен предметами или короткую помощь. Эти слова учат школьников замечать добрые действия другого человека и отвечать на них корректно.
</a:t>
            </a:r>
            <a:endParaRPr lang="en-US" sz="1313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особенно нужны во время письменных заданий, парной работы и проверки тетрадей. Они помогают обратиться за помощью спокойно, не отвлекая весь класс и не повышая голос.
</a:t>
            </a:r>
            <a:endParaRPr lang="en-US" sz="1313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тон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 делают разговор дружелюбным даже в самых обычных ситуациях. Ребёнок учится не только говорить по-английски, но и уважать собеседника в повседневном школьном общении.
</a:t>
            </a:r>
            <a:endParaRPr lang="en-US" sz="13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решить конфликт с другом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спокойного разговора в школьной ситуации: от паузы и самоконтроля к обсуждению проблемы и общему решению.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тема, тем легче задать первый вопрос и получить короткий ответ. Для знакомства в классе особенно удобны интересы, о которых можно сказать одной фразой.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игры и музыка выглядят самыми доступными темами для старта разговора; они быстрее всего помогают найти общий интерес и продолжить диалог.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Unit 1: условная шкала популярности тем для общения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интересы, которые помогают начать разговор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49" y="1932945"/>
            <a:ext cx="428700" cy="342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8649" y="1913892"/>
            <a:ext cx="428700" cy="38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5849" y="1932945"/>
            <a:ext cx="428700" cy="342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3049" y="1932945"/>
            <a:ext cx="428700" cy="342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0249" y="1932945"/>
            <a:ext cx="428700" cy="342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общения на английском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по 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важно не перебивать собеседника и дождаться своей очереди. Так диалог становится понятным, а каждый ученик чувствует, что его мнение действительно слушают.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смотрит на собеседника, легче понять вопрос и ответить без лишних пауз. Взгляд показывает интерес, помогает поддерживать контакт и делает общение более уверенным.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ясно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 чёткая речь помогает однокласснику услышать фразу с первого раза. На уроке английского особенно полезно произносить короткие предложения без спешки и слишком тихого голоса.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вежливым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слова, такие как please, thank you и sorry, делают любой разговор мягче. Они помогают обращаться за помощью, соглашаться и исправлять ошибку без напряжения.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ответ друга отличается от твоего, важно спокойно выслушать его до конца. Уважение к разным взглядам помогает работать в паре и не ссориться из-за мелочей.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тела в дружеском разговоре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 доброжелательность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помогает начать разговор без напряжения и показывает, что человек открыт к общению. В первом знакомстве это особенно важно, потому что снижает страх ошибиться.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стоять или сидеть свободно, не прятать руки и не отворачиваться, собеседнику легче почувствовать доверие. Такая поза делает разговор спокойным и естественным.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Кивок и 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кивок показывает, что ученик слушает ответ и понимает собеседника. Это простое действие помогает поддержать диалог, даже если слов пока ещё немного.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 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взгляд и доброжелательный голос делают речь более дружелюбной. Невербальные сигналы часто говорят не меньше слов и помогают лучше понять настроение другого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помогают показать интерес к ответу собеседника и не дать беседе оборваться слишком быстро.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короткие, легко запоминаются и подходят для любого знакомства. Они помогают ученику поддерживать диалог, не переходя на длинные высказывания.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 speaking patterns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поддержания разговора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приветствий, вопросов и ответов делает речь более автоматической. Ученик тратит меньше времени на подбор слов и легче начинает разговор первым.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практики, тем выше уверенность и тем меньше ошибок в коротких фразах. Рост идёт постепенно, но заметно уже после нескольких повторений.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условная динамика уверенности при речевой практике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тренировка помогает говорить увереннее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диалог показывает, что для начала общения не нужен большой словарный запас: достаточно приветствия, имени, вопроса и дружелюбного ответа.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реплик достаточно, чтобы поздороваться, назвать имя и вежливо завершить первое знакомство.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диалога Unit 1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640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Приветствовать собеседника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осваивает простые формулы приветствия и прощания. Они помогают начать и закончить разговор спокойно, вежливо и без лишнего волнения.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73503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Представлять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важно научиться говорить своё имя, возраст, место проживания и небольшую информацию о себе. Это основа первого знакомства в классе.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8629367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учит спрашивать имя, возраст, интересы и любимые занятия одноклассника. Такие вопросы делают разговор живым и помогают быстрее найти общие темы.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2708274" y="4160925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отвечать коротко, использовать простые реакции и показывать интерес к словам собеседника. Благодаря этому разговор не обрывается после одной реплики.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664138" y="4160925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Общаться уважительно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 формирует привычку слушать, не перебивать, помогать друг другу и решать небольшие споры спокойно. Эти навыки важны и на уроке, и вне его.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Unit 1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начинается с простых английских фраз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 показывает, что знакомство, уважение и интерес к другому человеку начинаются с простых слов. Эти фразы помогают уверенно говорить по-английски в классе и в паре.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2026-05-29T11:59:21Z</dcterms:created>
  <dcterms:modified xsi:type="dcterms:W3CDTF">2026-05-29T11:59:21Z</dcterms:modified>
</cp:coreProperties>
</file>