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национальной безопасности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угроза, чем она опасна и как ей противостоять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огромную территорию и длинные границы, поэтому любые военные риски быстро затрагивают людей, транспорт, связь и экономику. Эта тема помогает понять, как государство предупреждает опасности и защищает население.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на ОБЗР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бывает открытой и скрытой. Иногда напряжённость нарастает постепенно, а иногда кризис возникает резко после одного инцидента или провокации.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— это вероятность применения вооружённой силы против государства. Она может проявляться ещё до начала боевых действий, когда обстановка заметно обостряется.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признакам относятся сосредоточение войск у границ, размещение ракетных систем, провокации, диверсии и атаки на инфраструктуру. Такие сигналы требуют внимательного наблюдения.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военная угроза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урока ОБЗР; значения условны.
</a:t>
            </a:r>
            <a:endParaRPr lang="en-US" sz="89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часто создаёт сочетание нескольких факторов, а не один источник давления.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угрозы возникают там, где политическое, военное и информационное давление усиливают друг друга.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военных угроз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и направления возможной опасности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Арктика и 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территории, Арктика и Дальний Восток сложнее контролировать из-за расстояний и климата. Надёжная связь, транспорт и средства наблюдения здесь имеют решающее значение.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юг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Приграничные районы на западном и южном направлениях требуют постоянного наблюдения. Здесь особенно важно быстро замечать перемещение сил, провокации и попытки давления.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ОБЗР; учебная схема.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угрозы по-разному влияют на безопасность страны и повседневную жизнь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становится опаснее, когда затрагивает не только армию, но и транспорт, связь, снабжение и управление.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военных угроз и их последствий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международный документ показывает, насколько опасным считается распространение ядерного оружия. Для России ядерные силы остаются фактором стратегического сдерживания.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 нераспространении ядерного оружия был открыт для подписания.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Договор о нераспространении ядерного оружия (1968).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 Military Expenditure Database, данные за 2019–2023 годы.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связан с обновлением вооружений, развитием связи, ПВО, беспилотных систем и радиоэлектронной борьбы.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военных бюджетов, что отражает усиление международной напряжённости и гонку технологий.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в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16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26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16683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вооружения как фактор усиления угрозы
</a:t>
            </a:r>
            <a:endParaRPr lang="en-US" sz="2384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ракеты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поражают цели на больших расстояниях и уменьшают время на ответ. Это повышает риск для командных пунктов, складов и транспортных узлов.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летательные аппараты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БПЛА могут вести разведку, наносить удары и корректировать огонь. Из-за этого они создают постоянное давление на объекты в тылу.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могут действовать далеко от линии фронта и быстро менять направление удара. Это усложняет защиту аэродромов и энергетических объектов.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Радиоэлектронная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РЭБ мешают связи, навигации и работе техники. В результате снижается управляемость войск и затрудняется работа гражданских систем.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под угрозой находятся мосты, аэродромы, узлы связи и энергетическая инфраструктура. Их повреждение влияет и на оборону, и на жизнь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военная опасность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типичное развитие кризиса от политического спора до расширения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Электростанции, мосты, дороги и узлы связи относятся к жизненно важным объектам. Их повреждение сразу отражается на снабжении, передвижении людей и работе экстренных служб.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локальный удар по инфраструктуре вызывает цепную реакцию: нарушаются занятия в школах, работа больниц и магазинов, а восстановление требует времени, ресурсов и координации разных служб.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инфраструктура как объект угрозы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в военной сфере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способны нарушить связь, транспорт и системы управления, из-за чего решения принимаются медленнее, а обычная работа организаций становится нестабильной.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цифровые атаки можно незаметно собирать данные, получать доступ к закрытой информации и оказывать давление без открытого применения оружия.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усиливается, когда ложные сообщения и поддельные сигналы вызывают путаницу, мешают координации и создают риск ошибочных действий.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защита от киберугроз включает не только технические средства, но и обучение пользователей, резервные каналы связи и контроль за информацией.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 материалам темы ОБЗР,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тяжело, когда последствия затрагивают одновременно семьи, школы, медицину и транспорт, а нормальная жизнь нарушается на длительное время.
</a:t>
            </a:r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представляют потери и разрушения, потому что они запускают долгий кризис в экономике и повседневной жизни.
</a:t>
            </a:r>
            <a:endParaRPr lang="en-US" sz="125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военной угрозы для страны 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охраняет границы, воздушное пространство и морские рубежи, а также прикрывает стратегические объекты, от которых зависит безопасность страны.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Оборонная промышленность обеспечивает войска техникой, боеприпасами, средствами связи и защиты, без которых невозможно поддерживать боеготовность.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подготовлены армия и предприятия, тем быстрее государство может сдержать угрозу, не допуская её превращения в крупный конфликт.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 и оборонной промышленности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 по теме национальной безопасности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инструменты помогают защищать государство не только силой, но и информацией, наблюдением и переговорами.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достигается сочетанием разных мер: военных, технических, информационных и политических.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защиты страны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и дипломатия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Закрепляет запрет угрозы силой и применения силы против территориальной целостности государств, создавая общую правовую основу для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 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согласовать позиции сторон, уменьшить недоверие и заранее урегулировать спорные вопросы без перехода к вооружённому столкновению.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информацией, контакты и контроль договорённостей помогают сохранять общение даже в напряжённой обстановке и предупреждать эскалацию.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реагирует на военную угрозу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меры безопасности переходят от выявления риска к защите людей и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исторических конфликтов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недооценка угроз часто приводит к тому, что кризис становится слишком поздно остановить. Ошибки в переговорах и накопление сил повышают риск войны.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потери потом приходится восстанавливать годами, а иногда и десятилетиями. Поэтому предотвращение конфликта обычно безопаснее и намного дешевле, чем его последствия.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 материалам темы ОБЗР,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факторы редко действуют поодиночке: одно событие может усилить сразу несколько рисков и усложнить защиту.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взаимосвязанных факторов, тем труднее обеспечить безопасность только одним способом; нужна комплексная защита.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усиливают уровень угрозы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требует постоянной готовности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развивается там, где сочетаются внешнее давление, современные вооружения и киберриски. Надёжная защита страны возможна только при совместной работе армии, дипломатии, технологий и общества.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2026-05-21T02:59:23Z</dcterms:created>
  <dcterms:modified xsi:type="dcterms:W3CDTF">2026-05-21T02:59:23Z</dcterms:modified>
</cp:coreProperties>
</file>