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668925"/>
            <a:ext cx="50181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и слова-маркеры: already, yet, just, ever, never, before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500575"/>
            <a:ext cx="3487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действие в прошлом, важное сейчас.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36985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важно видеть форму have/has + V3 и понимать, что Present Perfect не указывает точное время. Он показывает результат сейчас, недавнее событие или опыт жизни, а слова-маркеры помогают выбрать нужный смысл.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как понять и узнать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Already: действие уже произошло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переводится как «уже» и показывает, что действие завершилось раньше, чем ожидалось, а его результат важен именно сейчас.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маркер удобно использовать, когда дело выполнено раньше срока, кто-то ушёл, или событие произошло быстрее, чем думали.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already ставится между have/has и V3: I have already done my homework. Иногда оно переносится в конец фразы для усиления.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связано с завершённостью: действие уже произошло, поэтому в настоящем мы видим его результат, а не сам момент.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Yet: ещё не или уже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отрицательного предложения yet означает «ещё не»: I haven’t finished yet. Это значит, что действие ожидается, но пока не выполнено.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общих вопросах yet часто переводится как «уже»: Have you done your project yet? Здесь важно узнать, закончено ли действие к настоящему моменту.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употребляется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подходит для ситуаций, где результат ждут, но он ещё не появился. Поэтому маркер часто связан с ожиданием и незавершённостью.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должно было случиться, но не случилось, выбирайте yet. Если оно уже выполнено, обычно нужен already.
</a:t>
            </a:r>
            <a:endParaRPr lang="en-US" sz="13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74012"/>
            <a:ext cx="160200" cy="16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125" y="4205300"/>
            <a:ext cx="160200" cy="12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Just: только что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недавнее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 показывает, что событие произошло совсем недавно. Результат уже есть, поэтому действие важно для настоящего момента и сразу ощущается как завершённое.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или звонок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маркер часто встречается в бытовых ситуациях: пришло сообщение, позвонил друг, кто-то только что вошёл в комнату или вышел из класса.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just ставится между have/has и V3: She has just called me. Так предложение звучит естественно и чётко показывает недавность.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just легко запомнить на примерах из школьной жизни: урок начался, задание закончено, друг пришёл, письмо получено совсем недавно.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already, yet и just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маркера помогают по-разному увидеть Present Perfect: завершённость, ожидание и недавность.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подчёркивает завершённость, yet — ожидание, just — очень недавнее действие.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Present Perfect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Ever: когда-нибудь в 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об опыте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часто используется в вопросах, когда мы спрашиваем о жизненном опыте человека: Have you ever visited London? Здесь важен не день, а сам факт опыта.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ever помогает усилить смысл, особенно рядом с never: I have never been there. Такой контраст делает ответ кратким и ясным.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для 7 класса ever часто встречается в вопросах о поездках, хобби, спорте и необычных событиях, где нужно рассказать о своём опыте.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Never: ни разу, никогда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7798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означает «никогда» и показывает, что действие не происходило до настоящего момента. Оно сразу делает предложение отрицательным по смыслу.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0129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never заменяет not ever и звучит короче: I have never tried sushi. Такой вариант удобен в речи и в письменных ответах.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22260" y="2136946"/>
            <a:ext cx="265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подчёркивает маркер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помогает сказать, что у человека нет опыта в каком-то деле: он ни разу не делал этого раньше и пока не может ответить «да».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Before: раньше, до этого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75" y="2257342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Прошлый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показывает, что действие уже случалось раньше, но точная дата не называется. Пример: I have seen this film before. Это связано с опытом, а не с конкретным временем.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6535" y="2257288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before стоит в конце предложения и помогает связать настоящее узнавание с прошлым опытом: We have played this game before.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99887" y="2260163"/>
            <a:ext cx="23814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полезен школьникам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маркер особенно удобен, когда нужно сказать, что что-то уже знакомо, повторяется или было сделано раньше без указания точной даты.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маркер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строится по смыслу предложения и значению Present Perfect.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маркеры чаще встречаются в школьных примерах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чаще всего встречаются слова, связанные с делами на сегодня и опытом ученика. Это помогает быстро распознавать смысл Present Perfect.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yet лидируют, потому что удобны для повседневных ситуаций. Маркеры опыта и повторного действия встречаются реже.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Present Perfect; условная частотность для 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предложении с маркерами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с already и just
</a:t>
            </a:r>
            <a:pPr algn="l" indent="0" marL="0">
              <a:lnSpc>
                <a:spcPct val="115000"/>
              </a:lnSpc>
              <a:buNone/>
            </a:pPr>
            <a:r>
              <a:rPr lang="en-US" sz="5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утвердительных предложениях маркеры already и just обычно стоят между have/has и основным глаголом в третьей форме. Такая позиция подчёркивает завершённость действия или его недавность.
</a:t>
            </a:r>
            <a:endParaRPr lang="en-US" sz="1212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yet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предложениях yet чаще ставится в конце фразы после V3. Это удобно, когда нужно показать, что действие ожидается, но ещё не произошло.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ever и never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и never обычно стоят перед V3 и помогают говорить об опыте. В вопросе ever спрашивает о жизни в целом, а never делает ответ отрицательным по смыслу.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в конце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чаще завершает предложение и показывает, что действие уже случалось раньше. Эта позиция помогает связать настоящее с предыдущим опытом без указания точной даты.
</a:t>
            </a:r>
            <a:endParaRPr lang="en-US" sz="12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Утвердительные, отрицательные предложения и вопросы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130025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just чаще всего звучат в утвердительных предложениях, потому что они сообщают о завершённом или совсем недавнем действии. Такие фразы выглядят естественно и ясно для Present Perfect.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413125" y="2045946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Yet и never особенно удобны в отрицательных конструкциях. Yet показывает, что действие ещё не случилось, а never подчёркивает полное отсутствие опыта до настоящего момента.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413125" y="2961860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 часто появляется в общих вопросах, когда нужно узнать о жизненном опыте собеседника. Такой вопрос не уточняет дату, а спрашивает о том, было ли событие вообще.
</a:t>
            </a:r>
            <a:endParaRPr lang="en-US" sz="1369" dirty="0"/>
          </a:p>
        </p:txBody>
      </p:sp>
      <p:sp>
        <p:nvSpPr>
          <p:cNvPr id="12" name="Text 5"/>
          <p:cNvSpPr txBox="1"/>
          <p:nvPr/>
        </p:nvSpPr>
        <p:spPr>
          <a:xfrm>
            <a:off x="413125" y="3877763"/>
            <a:ext cx="4217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 может встречаться в разных типах предложений, если речь идёт о прошлом опыте. Важно не только выбрать маркер, но и проверить, соответствует ли он смыслу фразы.
</a:t>
            </a:r>
            <a:endParaRPr lang="en-US" sz="13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888340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 помогает быстрее запомнить правильный выбор маркера и избежать смешения значений Present Perfect.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связаны не с формой глагола, а с выбором маркера. Нужно учитывать тип предложения и значение времени.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Present Perfect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в повседневной жизни школьника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и 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школьник быстро дописывает упражнение и сразу отправляет фото учителю. Телефон показывает новое сообщение от друга, и становится ясно: действие уже произошло, а результат важен прямо сейчас. Такие ситуации помогают сказать: I have just finished my homework.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опыт и новые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ребята обсуждают, кто уже участвовал в конкурсе, а кто только мечтает попробовать. Один ученик вспоминает поездку в музей, другой — занятие в кружке, которое было впервые. Для таких случаев подходит вопрос: Have you ever taken part in a competition?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смыслов: недавность и опыт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помогает не только выбрать время, но и понять, что именно важно: результат сейчас или опыт за всю жизнь.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равны по значению для понимания темы. Present Perfect объединяет недавние действия и прошлый опыт в одном времени.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классификация маркеров Present Perfect по учебной теме.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коротких примеров для запоминания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2323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что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just finished my exercise. Здесь just показывает, что действие произошло совсем недавно, а его результат уже важен в настоящем.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0694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Когда-нибудь в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ever played chess? Ever спрашивает о жизненном опыте, а не о конкретной дате или уроке.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94958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сделано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already done my project. Маркер already подчёркивает, что задание завершено раньше ожидаемого момента.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94950" y="3047671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и раньше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never been to the zoo. I have seen this word before. Эти фразы показывают отсутствие опыта и повторное узнавание.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07612" y="1289346"/>
            <a:ext cx="2482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you finished yet? Вопрос с yet помогает узнать, завершилось ли действие, которое пока ожидается.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Маркер, значение и пример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связать слово-маркер с его значением и готовой моделью предложения.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легко запомнить, если сразу учить их вместе со значением и примером. Это ускоряет проверку ответа в упражнениях.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учебных заданий по Present Perfect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проверить свой ответ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выражает предложение: завершённое действие, недавнее событие, незавершённость или жизненный опыт. Без этого невозможно выбрать правильный маркер.
</a:t>
            </a:r>
            <a:endParaRPr lang="en-US" sz="1068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маркер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подберите подходящее слово: already, yet, just, ever, never или before. Каждый из них связан только с одним типом смысла, поэтому смешивать их нельзя.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форма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маркера проверьте схему have/has + V3. Если в предложении есть точное время, Present Perfect обычно не подходит.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финальная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фразу ещё раз и убедитесь, что маркер звучит естественно. Если значение не совпадает с типом предложения, ответ нужно исправить.
</a:t>
            </a:r>
            <a:endParaRPr lang="en-US" sz="10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Present Perfect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показывает связь прошлого с настоящим, а слова already, yet, just, ever, never и before помогают точно понять смысл. Выбирайте маркер по значению, а не по привычке.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2026-05-30T21:32:29Z</dcterms:created>
  <dcterms:modified xsi:type="dcterms:W3CDTF">2026-05-30T21:32:29Z</dcterms:modified>
</cp:coreProperties>
</file>