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 и стихотворение «Ещё земли печален вид...»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весна в строках Тютчева: природа просыпается, а зима ещё не сдаётся.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Тютчев: поэт природы и чувств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Иванович Тютчев жил в 1803–1873 годах и писал короткие, но очень яркие стихи. Он умел замечать, как меняется природа, и показывать в ней живые чувства, словно земля, небо и свет умеют говорить.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первая строка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«Ещё земли печален вид...» сразу показывают: зима не ушла окончательно. Земля выглядит тусклой и тихой, потому что весна только начинает свой путь.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слово «ещё». Оно подсказывает, что перемены уже начались, хотя их пока почти не видно. Весна не торопится, а осторожно подходит ближе.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строке поэт успевает передать и настроение, и картину природы. Читатель чувствует ожидание тепла, как будто сам стоит на пороге весны.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пейзаж, который уже меняется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легко представить тающий снег, влажную землю и небо, которое становится светлее. Природа словно медленно просыпается после долгого сна и пока ещё немного зевает.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пейзаж не шумный и не яркий. Он показывает тихий переход от холода к теплу, когда зима уже отступает, а весна осторожно пробует свои силы.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строках слышится тишина и лёгкая грусть. Природа ещё не улыбается широко, но уже готовится к переменам.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светлое ожидание. Читатель чувствует, что весна совсем рядом, и от этого на душе становится спокойнее и теплее.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здесь очень нежное. Это не громкая радость, а тихое удовольствие от того, что мир постепенно меняется к лучшему.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отрывок маленький, но сильный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не тратит слова зря. Каждая строка нужна, чтобы показать и пейзаж, и настроение, и движение времени.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коротких строк создают целую картину. Читатель легко представляет землю, небо и первые признаки весны.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лишних подробностей, зато есть точные и красивые образы. От этого оно звучит ясно и выразительно.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стихи легко запомнить. Они похожи на маленькую картинку, которая остаётся в памяти надолго.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ранней весны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пробуждение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весна у Тютчева не шумит и не спешит. Она приходит осторожно, как будто боится потревожить зимнюю тишину. Но в воздухе уже чувствуется перемена.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светит смелее, снег начинает таять, а земля становится влажной. Даже самый внимательный снег понимает, что пора уступать место весне.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0600" y="1652893"/>
            <a:ext cx="442575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настроение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 и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рядом стоят грусть и ожидание. Так поэт показывает, что весна приходит не сразу, а постепенно, вместе с надеждой.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Неподвижность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будто стоит на месте, но на самом деле уже меняется. Снег тает, свет усиливается, и природа тихо оживает.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ощущается зимняя прохлада, а потом — обещание тепла. Эти противоположности делают картину живой и очень узнаваемой.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пробуждение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новым лучом солнца мир становится светлее. Так стихотворение передаёт радость перемен без громких слов и лишнего шума.
</a:t>
            </a:r>
            <a:endParaRPr lang="en-US" sz="9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 смотрит на природу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не просто описывает пейзаж, а замечает его настроение. Природа у него похожа на живое существо, которое чувствует смену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стихотворении словно дышит и ждёт. Она не мёртвая и неподвижная, а внимательная, тихая и готовая к обновлению.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природа и человек связаны между собой. Когда мир вокруг меняется, в душе тоже появляется ожидание света и тепла.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деталях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снега на солнечном склоне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показать, как снег уже не лежит ровным белым покрывалом, а тает маленькими островками. Из-под него выглядывает влажная земля, а солнце робко, но уверенно освещает всё вокруг. Такое изображение передаёт тихое начало весны и напоминает, что зима понемногу сдаётся.
</a:t>
            </a:r>
            <a:endParaRPr lang="en-US" sz="80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небо над ещё холодной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можно сделать серо-голубым, мягким и прозрачным. Под ним земля выглядит всё ещё прохладной, но уже живой. Если добавить лёгкий свет и первые тёплые лучи, получится спокойная картина пробуждения природы, без суеты и лишней яркости.
</a:t>
            </a:r>
            <a:endParaRPr lang="en-US" sz="796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тепла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капель, влажная почва и тонкие солнечные лучи. Можно показать небольшую проталину или лужицу, в которой отражается свет. Такие детали помогают увидеть, как весна приходит не сразу, а маленькими, почти незаметными шагами.
</a:t>
            </a:r>
            <a:endParaRPr lang="en-US" sz="844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715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тихая печаль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ещё зимняя, поэтому в ней чувствуется спокойная грусть. Природа словно не спешит просыпаться и только ждёт перемен.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любопытство и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 первые признаки обновления и начинает всматриваться в пейзаж. Хочется увидеть, как холод постепенно уступает место теплу.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радость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становится светлее: весна уже рядом. Эта радость тихая, но очень живая, как первый тёплый ветер после долгой зимы.
</a:t>
            </a:r>
            <a:endParaRPr lang="en-US" sz="10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художественные приёмы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олицетворение: земля, воздух и свет будто умеют чувствовать. Из-за этого природа в стихотворении кажется живой, а не просто описанной.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соединяет разные состояния: холод и тепло, печаль и надежду. Такое противопоставление помогает увидеть, как мир меняется прямо на глазах.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точные слова делают картину ясной. Читатель не просто узнаёт о весне, а почти слышит её тихие шаги.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небо и воздух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отрывке выглядит неяркой и ещё по-зимнему строгой. Но рядом с ней уже чувствуется движение: влажность, таяние и первые признаки тепла.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воздух и свет создают общую картину пробуждения. Мягкие оттенки — серый, голубой, белый и светло-зелёный — помогают представить спокойную раннюю весну.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представить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пишет коротко, поэтому образы сразу складываются в одну ясную картину. Не нужно долго думать: стихотворение как будто само подсказывает, что рисовать в воображении.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есть знакомые детали: земля, небо, свет, сырость, тепло. Всё это школьник легко узнаёт и мысленно видит, словно гуляет по весенней улице.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точные слова без лишних украшений. Поэтому картинка получается не сложной, а очень живой и 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отрывок запоминающимся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долгих описаний, зато каждое слово стоит на своём месте. От этого строки звучат чётко и легко запоминаются.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тексте создаёт особое настроение. Кажется, что природа не шумит, а осторожно готовится к новому дню.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показана очень мягко и без спешки. Читатель чувствует, как зимняя тяжесть постепенно отступает, хотя весна ещё не вошла окончательно.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 знакомый момент: на улице ещё прохладно, но в воздухе уже есть что-то светлое. Это и делает его особенно близким.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человека и природы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слышит настроение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природа не молчит, а словно разговаривает с человеком. Если вокруг тихо и печально, человек тоже начинает задумываться и смотреть внимательнее.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меняет и чувства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весна, в душе становится светлее. Радость появляется не громко, а осторожно, как первый луч солнца после долгого серого утра.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не только на смысл, но и на звучание строк. Мягкие слова помогают почувствовать спокойный ритм природы, которая медленно просыпается.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Сравни, как в стихотворении рядом стоят печаль и надежда. Именно это соседство делает отрывок интересным и по-настоящему живым.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строки неспешно, как будто смотрите в окно ранним весенним утром. Тогда легче увидеть, как зима отступает шаг за шагом.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в природе становится важным событием. Тютчев напоминает: после холода обязательно приходит обновление.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Тютчев, стихотворение «Ещё земли печален вид...»
</a:t>
            </a:r>
            <a:endParaRPr lang="en-US" sz="975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отрывок соединяет печаль и надежду, показывая начало весны.
</a:t>
            </a:r>
            <a:endParaRPr lang="en-US" sz="27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капель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крыше ещё держится снег, но с карниза уже падают первые капли. Во дворе пахнет сырой землёй, а в луже отражается бледное небо. Всё вокруг будто тихо шепчет: весна уже рядом.
</a:t>
            </a:r>
            <a:endParaRPr lang="en-US" sz="918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луч на проталине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солнце робко заглядывает в сад и касается тёмной земли. На снегу появляются первые проталины, а воздух становится прозрачнее и теплее. Кажется, что природа только-только проснулась и потягивается после сна.
</a:t>
            </a:r>
            <a:endParaRPr lang="en-US" sz="804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перед теплом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ветер уже не колет щёки так сильно, как зимой. Небо светлеет, а за окном заметно, как день становится длиннее. Весна ещё не шумит, но её шаги слышны всё яснее.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весенних картины в поэзии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начинается с тихого изменения
</a:t>
            </a:r>
            <a:pPr algn="ctr" indent="0" marL="0">
              <a:lnSpc>
                <a:spcPct val="90000"/>
              </a:lnSpc>
              <a:buNone/>
            </a:pPr>
            <a:r>
              <a:rPr lang="en-US" sz="36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показывает, что даже самый скромный весенний знак способен изменить настроение. В нескольких строках он превращает печаль в надежду и напоминает: чудо часто начинается тихо.
</a:t>
            </a:r>
            <a:endParaRPr lang="en-US" sz="364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2026-05-24T04:26:19Z</dcterms:created>
  <dcterms:modified xsi:type="dcterms:W3CDTF">2026-05-24T04:26:19Z</dcterms:modified>
</cp:coreProperties>
</file>