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родника человеческой жизни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 формируют личность, память и нравственный выбор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XIX–XX веков детство показывает истоки характера, а любовь раскрывает глубину личности. Эта тема помогает увидеть, как ранние впечатления, семейная среда и первый опыт привязанности влияют на взрослую жизнь и нравственный выбор.
</a:t>
            </a:r>
            <a:endParaRPr lang="en-US" sz="1508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 в литературе и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26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детства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защищенности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человек впервые ощущает опору, доверие и безопасность. Именно это базовое чувство помогает ему воспринимать мир не как угрозу, а как пространство, где можно расти и учиться отношениям.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языка и общения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интонации и способы разговора усваиваются в ранние годы. Через них ребенок учится выражать мысли, понимать других людей и постепенно формирует собственный стиль общения.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нравственные ориентиры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Понятия добра, справедливости и ответственности складываются не абстрактно, а через повседневный опыт. Ребенок рано начинает различать одобрение, запрет, сочувствие и несправедливость.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впечатлений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дома, голоса близких, свет, предметы и первые события часто сохраняются на всю жизнь. Эти детали становятся частью памяти и влияют на самоощущение гораздо дольше, чем кажется.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символизирует первоисточник, из которого начинается жизнь чувства и мысли. Его прозрачность ассоциируется с чистотой детского восприятия, когда мир еще открыт и не затемнен опытом разочарований.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непрерывность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воды напоминает, что внутренний мир человека постоянно обновляется. В этом образе детство и любовь соединяются как две силы, питающие память, надежду и духовный рост.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как образ истока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важно не только усиление чувств, но и изменение их качества в разные возрастные периоды.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возрастно-психологических закономерностей; точные количественные данные не приводятся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зрелость растет не линейно: вместе с силой переживаний увеличиваются осознанность, верность и ответственность.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эмоциональный опыт человека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открывает в человеке способность видеть в другом не удобство для себя, а уникальную личность. Такое отношение требует внимания, уважения и внутренней деликатности.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второй источник внутренней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Подлинное чувство связано не только с эмоциональной полнотой, но и с готовностью принимать ответственность за свои слова и поступки. Оно проверяет зрелость характера сильнее, чем внешние обстоятельства.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делает человека уязвимым, но именно через эту уязвимость он учится глубже понимать другого, переживать верность и сохранять способность к духовному росту.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7762"/>
            <a:ext cx="4365000" cy="18551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мотивов темы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чем различаются два мотива и что их сближает в литературе и жизни.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9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связано с первичным опытом и зависимостью, любовь — с выбором и взаимностью; обе темы формируют память и меняют человека изнутри.
</a:t>
            </a:r>
            <a:endParaRPr lang="en-US" sz="1089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любовь: сопоставление ключевых признаков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пространство, где живут оба родника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чувство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запоминается особенно ярко, потому что вместе с эмоцией в сознании остаются слова, взгляд, ожидание ответа и переживание надежды или тревоги.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продолжение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не исчезает, а становится частью характера. Детство и любовь продолжают действовать в выборе, отношениях и способности сохранять верность ценному.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памяти сохраняются не только события, но и детали: голоса, запахи, свет, жесты. Они образуют основу того, как человек потом вспоминает детство и близких.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прошлому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моменты сомнения герой или человек в жизни обращается к памяти как к внутреннему ориентиру. Воспоминания помогают понять, что для него действительно важно.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личностного становления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ранний опыт и первое чувство формируют зрелую личность.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семья и первая привязанность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литературе часто изображается не только как место проживания, но и как первая школа сердца. Здесь ребенок слышит интонации заботы, учится благодарности и впервые понимает, что близость может быть надежной и спокойной.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учатся доверию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уклад и первая связь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праздники, повседневные привычки и семейные разговоры незаметно формируют эмоциональный фундамент личности. Через них герой усваивает представление о верности, уважении и ответственности, которое потом переносит в взрослые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опыт первой любви способен надолго изменить самооценку, стиль общения и отношение к доверию.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следа чаще всего оставляет первое чувство: идеализация другого и долговременная эмоциональная память.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психологическое наблюдение, без точной статистики.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оба мотива опираются на память и надежду, но по-разному распределяют зависимость, выбор и глубину переживания.
</a:t>
            </a:r>
            <a:endParaRPr lang="en-US" sz="115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качественная оценка по смысловым признакам.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сильнее связано с чистотой и первичностью, любовь — с взаимностью и уязвимостью; их пересечение образует личностный рост.
</a:t>
            </a:r>
            <a:endParaRPr lang="en-US" sz="1106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 разные черты двух мотивов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 находится на границе между зависимостью от семьи и личной самостоятельностью, поэтому разговор о детстве помогает увидеть истоки собственного характера.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особенно важна для 11 класса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актуальна именно сейчас, потому что впервые требует осознанного отношения к чувствам, уважения к другому человеку и понимания личных границ.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этой темы учит связывать биографию героя с его поступками, внутренними конфликтами и нравственным выбором, а не ограничиваться пересказом сюжета.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памяти, верности и ответственности помогает подготовиться к взрослой жизни, где чувства становятся не только переживанием, но и поступком.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проза XIX–XX веков часто показывает детство как источник характера, а первую любовь — как испытание искренности, способности к сочувствию и нравственной стойкости.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теме особенно близки Бунин, Толстой, Тургенев и Паустовский: у каждого из них память, семья и первое чувство становятся способом понять человека глубже.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параллели к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 и традиционных литературных символов.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связать детство и любовь через образы начала, памяти и внутреннего обновления.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символ может объединять разные чувства: исток, память и надежда образуют общий смысл духовного роста.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темы в художественном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переживания к жизненному опыту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путь: событие вызывает чувство, чувство требует осмысления, а осмысленный опыт меняет поведение.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 фоном выступает надежда: она удерживает смысл и в радостных, и в болезненных переживаниях.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презентации; условная оценка по смысловым признакам.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распределяются неравномерно: светлые чувства сильнее в детстве, а любовь добавляет тревогу и утрату, не уничтожая надежду.
</a:t>
            </a:r>
            <a:endParaRPr lang="en-US" sz="1195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темы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напоминает, что верность и благодарность рождаются из раннего опыта любви, заботы и доверия. Человек, помнящий свои истоки, легче сохраняет внутреннюю устойчивость.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ценности, которые раскрывает тема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показывает, что личность строится не только усилием воли, но и атмосферой принятия, в которой формируются сочувствие, чувство справедливости и уважение к близким.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раскрывает духовную зрелость: она требует ответственности за слова и поступки, умения беречь другого человека и принимать чувства как серьезный нравственный выбор.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674553"/>
            <a:ext cx="4365000" cy="186154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основные результаты размышления о детстве и любви как двух источниках внутреннего роста.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формирует фундамент, любовь проверяет его прочность, а память соединяет оба опыта в целостную биографию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по теме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родника, из которых вырастает человек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любовь открывают две главные линии человеческой биографии: одна дает корни и доверие, другая учит глубине, ответственности и верности. Вместе они формируют цельную личность.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2026-05-23T14:55:13Z</dcterms:created>
  <dcterms:modified xsi:type="dcterms:W3CDTF">2026-05-23T14:55:13Z</dcterms:modified>
</cp:coreProperties>
</file>