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первой степени с двумя неизвестными. Системы уравнений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уравнения с двумя неизвестными и их графики.
</a:t>
            </a:r>
            <a:endParaRPr lang="en-US" sz="2909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уравнения с двумя неизвестными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описывают не одно число, а пары значений. Так удобно связывать две величины: цену и количество, скорость и время, стоимость и число предметов.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 линейного уравнения с двумя неизвестными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первой степени с двумя неизвестными записывают как ax+by=c. Буквы x и y обозначают переменные, а коэффициенты a и b показывают, как они входят в равенство.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коэффициенты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a и b называют коэффициентами при неизвестных, а c — свободным членом. Обычно оба коэффициента не равны нулю одновременно, иначе уравнение перестаёт быть линейным в двух переменных.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решением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является любая пара чисел, которая делает равенство верным после подстановки. Например, для x+y=5 подходят пары (0; 5), (1; 4), (2; 3) и (5; 0).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2001019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подстановкой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убедиться в правильности ответа, нужно подставить найденные значения вместо x и y. Если после вычислений получается верное равенство, пара чисел действительно является решением.
</a:t>
            </a:r>
            <a:endParaRPr lang="en-US" sz="1050" dirty="0"/>
          </a:p>
        </p:txBody>
      </p:sp>
      <p:sp>
        <p:nvSpPr>
          <p:cNvPr id="15" name="Text 6"/>
          <p:cNvSpPr txBox="1"/>
          <p:nvPr/>
        </p:nvSpPr>
        <p:spPr>
          <a:xfrm>
            <a:off x="4839469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запись помогает увидеть связь между алгеброй и координатами. Каждая подходящая пара чисел соответствует точке на плоскости, а все решения вместе образуют один график.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уравнения — прямая линия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решения на одной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линейное уравнение с двумя неизвестными задаёт прямую на координатной плоскости. Любая точка этой прямой соответствует паре чисел, которая удовлетворяет уравнению.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x+y=5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x+y=5 подойдут точки (0; 5), (1; 4), (2; 3), (3; 2) и (5; 0). Все они лежат на одной прямой и дают верное равенство.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1820864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графику легко видеть, сколько решений имеет уравнение и как меняется положение прямой при изменении коэффициентов. Это помогает переходить от вычислений к наглядному пониманию.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решений может быть у системы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показаны только три возможных случая, которые определяются положением двух прямых относительно друг друга.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системе линейных уравнений число решений зависит от взаимного расположения прямых: одна точка, ни одной точки или совпадение.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«Системы линейных уравнений».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148509"/>
            <a:ext cx="4750071" cy="15158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систем линейных уравнений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геометрический смысл системы и число её решений.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виду прямых можно сразу определить результат: точка пересечения, отсутствие общего решения или полное совпадение.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систем линейных уравнений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48" y="2040949"/>
            <a:ext cx="658979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4023" y="2040949"/>
            <a:ext cx="576607" cy="658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3436" y="2099929"/>
            <a:ext cx="676275" cy="5410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решают системы уравнений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решают системы уравнений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выражают одну переменную через другую, а затем подставляют найденное выражение во второе уравнение. Этот способ особенно удобен, когда одна из переменных уже почти изолирована.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преобразуют так, чтобы коэффициенты при одной переменной стали противоположными или равными. После сложения или вычитания эта переменная исчезает, и остаётся одно уравнение.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способ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уравнение изображают прямой на координатной плоскости. Решением системы становится точка их пересечения, поэтому способ даёт наглядный ответ.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способом подстановки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системы подстановкой.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значение x, из которого затем находят y = 3.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4 показывает, как подстановка быстро приводит к решению системы: сначала находят x, затем получают вторую переменную и проверяют пару.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примеру: x+y=7, x−y=1.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способом сложения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системы сложением или вычитанием.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решения способом сложения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Запишем систему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Возьмём уравнения 2x+y=9 и 2x−y=3. Здесь коэффициенты при y противоположны, поэтому сложение сразу убирает неизвестную и делает вычисления короче.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Сложим левые и правые части: (2x+y)+(2x−y)=9+3. Получаем 4x=12, откуда x=3. Один шаг заменяет длинные преобразования и экономит время.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вторую переменную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Подставим x=3 в первое уравнение: 2·3+y=9. Тогда 6+y=9, значит y=3. Теперь известна вся пара значений, подходящая к обеим строкам.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082107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подтверждает результат: 2·3+3=9 и 2·3−3=3. Ответ системы — (3; 3). Такой способ особенно удобен, когда одну переменную легко устранить сложением.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способ на координатной плоскости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 — один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уравнение системы можно изобразить как прямую, если построить её по двум точкам. Когда две прямые пересекаются, их общая точка и есть решение системы. На рисунке удобно подписать координаты этой точки и названия уравнений.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чертёж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 не только ответ, но и саму ситуацию целиком. Если прямые наклонены по-разному, они встретятся в одной точке; если идут параллельно, общей точки не будет. Именно это видно на координатной плоскости сразу.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2598" y="517238"/>
            <a:ext cx="329428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0728" y="517238"/>
            <a:ext cx="282367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067" y="2679413"/>
            <a:ext cx="376490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10728" y="2679413"/>
            <a:ext cx="282367" cy="37649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 запись ответа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пары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системы записывают как пару чисел в скобках: сначала x, затем y. Такой порядок важно не менять, иначе координаты точки окажутся неверными.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убедиться в правильности решения, найденную пару подставляют в оба уравнения. Если равенства верны, ответ записан правильно и без ошибок.
</a:t>
            </a:r>
            <a:endParaRPr lang="en-US" sz="1447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x и y, теряют знак минуса при раскрытии скобок или ошибаются в вычислениях. Эти неточности легко исправить внимательной проверкой.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решение найдено графически, его удобно сверить с координатами точки пересечения. Тогда запись ответа и положение точки совпадают, а результат становится наглядным.
</a:t>
            </a:r>
            <a:endParaRPr lang="en-US" sz="144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5272" y="1426907"/>
            <a:ext cx="3952280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как они связаны с решением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где чаще всего появляются ошибки и какой приём помогает их избежать.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со способом решения, а с невнимательностью в записи и вычислениях. Проверка подстановкой помогает вовремя заметить неточность.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при решении систем линейных уравнений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системы уравнений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такие задачи чаще всего строятся вокруг двух величин, которые связаны одним условием: ценой, временем, количеством или расстоянием.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узнаваемые сюжеты — покупки и задачи на движение. Во всех случаях текст удобно переводится в две связи между двумя неизвестными.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типовых школьных сюжетов; оценка по учебным примерам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задача: покупки в магазине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9644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тетради и три ручки стоят 39 рублей, а одна тетрадь и две ручки — 24 рубля. Нужно найти цену каждого товара, составив систему уравнений.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879009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цену тетради обозначить через x, а цену ручки через y, то по условию получаем два равенства. Так текст задачи превращается в понятную запись.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0232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по шагам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выбирают удобный способ и находят значения x и y. Система показывает, сколько стоит каждый предмет отдельно, хотя в условии даны только общие суммы.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879009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учат связывать жизненную ситуацию с математикой. После решения становится ясно, как из общей стоимости выделить цену одного товара.
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решение до вычислений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6229" y="1799259"/>
            <a:ext cx="3828560" cy="25853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коэффициенты при x и y одинаковые, а свободные члены разные, уравнения описывают параллельные прямые. У них нет общей точки, значит система не имеет решения.
</a:t>
            </a:r>
            <a:endParaRPr lang="en-US" sz="1050" dirty="0"/>
          </a:p>
        </p:txBody>
      </p:sp>
      <p:sp>
        <p:nvSpPr>
          <p:cNvPr id="8" name="Text 3"/>
          <p:cNvSpPr txBox="1"/>
          <p:nvPr/>
        </p:nvSpPr>
        <p:spPr>
          <a:xfrm>
            <a:off x="4866178" y="1799259"/>
            <a:ext cx="3828560" cy="25853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Совпадающие прямые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уравнение получается из другого умножением на число, обе прямые совпадают. Тогда любая точка одной прямой подходит и для второй, поэтому решений бесконечно много.
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876078"/>
            <a:ext cx="4750071" cy="20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решения систем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способ удобен в своей ситуации. Таблица помогает выбрать тот, который быстрее приведёт к ответу.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учебных задач быстрее всего работают подстановка и сложение. Графический способ особенно полезен, когда нужно увидеть смысл решения на плоскости.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школьных способов решения систем линейных уравнений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 решению систем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способ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 на уравнения и реши, что удобнее: подстановка, сложение или построение графика. Правильный выбор экономит время и уменьшает риск ошибки.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Преобразуй аккуратно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Работай с уравнениями так, чтобы равенство сохранялось. Не пропускай знаки, особенно при раскрытии скобок и переносе слагаемых в другую часть.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первую переменную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преобразований получи уравнение с одной неизвестной и реши его. Это основной шаг, который открывает путь к полному ответу системы.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2001019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вторую переменную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 найденное значение в любое исходное уравнение. Так ты получишь вторую переменную и восстановишь всю пару чисел, подходящую системе.
</a:t>
            </a:r>
            <a:endParaRPr lang="en-US" sz="1050" dirty="0"/>
          </a:p>
        </p:txBody>
      </p:sp>
      <p:sp>
        <p:nvSpPr>
          <p:cNvPr id="15" name="Text 6"/>
          <p:cNvSpPr txBox="1"/>
          <p:nvPr/>
        </p:nvSpPr>
        <p:spPr>
          <a:xfrm>
            <a:off x="4839469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 проверь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подставь обе найденные величины в оба уравнения. Если равенства верны, значит ответ записан правильно и действительно подходит системе.
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и системы: один язык для двух неизвестных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 увидели, что уравнение с двумя неизвестными задаёт прямую, а система таких уравнений показывает, как две прямые связаны между собой. Это помогает решать задачи точно и понятно.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2026-05-29T21:39:55Z</dcterms:created>
  <dcterms:modified xsi:type="dcterms:W3CDTF">2026-05-29T21:39:55Z</dcterms:modified>
</cp:coreProperties>
</file>