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английском языке: как маленькие слова помогают строить смысл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слова, которые точно задают место, время и движение.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предлоги в английском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точно сказать, где что-то находится, когда это происходит и куда движется. Без них речь становится расплывчатой, а знакомые фразы из школы, расписания и повседневных дел теряют смысл.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75" y="1660045"/>
            <a:ext cx="527700" cy="422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2643270"/>
            <a:ext cx="527700" cy="422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96663" y="3603042"/>
            <a:ext cx="527700" cy="469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preposition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055400" y="152385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соединяет слова в предложении и показывает их отношение друг к другу. Он помогает понять, где находится предмет, с кем происходит действие или в каком направлении оно развивается.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3055388" y="2507075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по себе предлог не называет предмет или действие. Его задача — уточнять смысл фразы, поэтому он часто стоит перед существительным, местоимением или целым словосочетанием.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055388" y="3490300"/>
            <a:ext cx="40923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предлоги встречаются в коротких и очень частых выражениях: in the box, on the desk, with my friend, after урок. Их важно узнавать целиком.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предлогов по значению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можно объединить в несколько смысловых групп. Это помогает быстрее понимать, что именно они выражают в предложении.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может относиться к разным смысловым группам, поэтому решающим всегда остаётся контекст.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«Prepositions» для 5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предлоги в английских учебных текстах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текстах встречаются короткие предлоги, которые нужны для описания места, времени и маршрута.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In, on и at составляют самую заметную часть, а to и from особенно важны для описания движения.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 и упражнения по английскому языку; условная частотная визуализация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места: in, on, under, behind, next to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in показывает, что предмет находится внутри чего-то: in the bag, in the room. Он помогает представить границы пространства и легко запоминается через коробку, сумку или класс.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 — на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on используют, когда предмет лежит или стоит сверху: on the table, on the wall. Важно видеть поверхность, а не просто «рядом» или «внутри».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 — ниже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означает положение ниже другого предмета: under the desk, under the chair. Этот предлог особенно полезен в описании класса, комнаты и школьных предметов.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 — сзади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показывает, что объект находится позади другого: behind the door, behind the teacher. Визуально его удобно связывать с тем, что закрыто или частично скрыто.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 —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 выражает соседство: next to the window, next to my friend. Такой предлог помогает точно описывать расположение предметов в ряду, классе или комнате.
</a:t>
            </a:r>
            <a:endParaRPr lang="en-US" sz="8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предлог места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по положению предмета и проверке ситуации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времени: in, on, at, before, after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153619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 — конкретный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используют с днями недели и датами: on Monday, on Friday, on 12th May. Этот предлог помогает точно назвать календарный день или дату события.
</a:t>
            </a:r>
            <a:endParaRPr lang="en-US" sz="821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281912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 — точный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ставят с часами и короткими временными точками: at 7 o’clock, at noon, at night. Он делает время более определённым и точным.
</a:t>
            </a:r>
            <a:endParaRPr lang="en-US" sz="839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большие промежутки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употребляется с частями дня, месяцами, временами года и годами: in the morning, in July, in winter, in 2024. Он показывает более широкий временной отрезок.
</a:t>
            </a:r>
            <a:endParaRPr lang="en-US" sz="821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3484638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 — 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показывает, что одно событие происходит раньше другого: before dinner, before school. Такой предлог помогает выстраивать последовательность действий и событий.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810775" y="4150145"/>
            <a:ext cx="3292200" cy="5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 — позже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обозначает действие, которое происходит вслед за другим: after school, after lunch. Он нужен, когда важно показать порядок во времени.
</a:t>
            </a:r>
            <a:endParaRPr lang="en-US" sz="8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010491"/>
            <a:ext cx="4122000" cy="14002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типичные сочетания во времени и месте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предлоги часто повторяются в похожих выражениях. Таблица помогает увидеть, как меняется значение в зависимости от ситуации.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правильный предлог, нужно понять, что именно уточняется: место, время или движение.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предлогов для 5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направления: to, into, onto, from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Into — внутрь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Into подчёркивает движение внутрь пространства: into the room, into the box. Он помогает показать, что предмет не просто приближается, а входит внутрь.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Onto — на 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Onto обозначает движение на поверхность: onto the chair, onto the floor. Здесь важен переход на верхнюю часть предмета или плоскости.
</a:t>
            </a:r>
            <a:endParaRPr lang="en-US" sz="1267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 — откуда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показывает точку начала движения: from home, from the library. Этот предлог нужен, когда важно назвать источник, исходное место или отправную точку.
</a:t>
            </a:r>
            <a:endParaRPr lang="en-US" sz="1267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 — к цели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показывает движение к месту или цели: go to school, walk to the bus stop. Этот предлог нужен, когда важен пункт назначения, а не путь внутри него.
</a:t>
            </a:r>
            <a:endParaRPr lang="en-US" sz="12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 ученики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появляются в коротких, но очень похожих сочетаниях, поэтому полезно учить их вместе с примерами и картинками.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зоны риска — in / on / at и to / from; именно эти группы требуют отдельной тренировки и повторения в контексте.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ошибок учащихся 5 класса, без статистической выборки
</a:t>
            </a:r>
            <a:endParaRPr lang="en-US" sz="6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6114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43425"/>
            <a:ext cx="398700" cy="3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61145"/>
            <a:ext cx="398700" cy="318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272" y="1808825"/>
            <a:ext cx="370650" cy="423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61145"/>
            <a:ext cx="398700" cy="3189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устойчивых выражениях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school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обычно запоминают целиком: предлог at здесь не заменяют на in или on. Оно обозначает нахождение или занятие, связанное со школой, а не точное место внутри здания.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home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at home используется как готовое сочетание и звучит естественно в повседневной речи. В русском языке смысл передаётся по-разному, но в английском предлог остаётся именно таким.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morning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in the morning помогает говорить о части дня без уточнения точного времени. Его удобно запоминать вместе с другими выражениями времени, потому что предлог в нём не меняется по правилу перевода.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Monday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 в английском языке часто требуют предлога on. Поэтому on Monday, on Friday и on Sunday лучше запоминать как устойчивые модели, а не переводить слово в слово с русского.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car / with a friend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сочетания показывают способ действия или сопровождение и тоже учатся как целые фразы. В выражениях by car и with a friend предлог выбирается по смыслу, а не по буквальному переводу.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правильный предлог в 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смысл → тип слова → правило или устойчивое выражение → проверка примера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школьных примерах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одни и те же предлоги повторяются в темах про класс, дом, дорогу и расписание.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легче запоминаются, когда их связывают с привычными школьными ситуациями и повторяют в коротких фразах.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«Предлоги»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5 класса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at, in, on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выбирают предлог по переводу, а не по смыслу. Поэтому появляются ошибки вроде in school вместо at school или on the room вместо in the room.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переводить выражение слово в слово, легко получить неправильную форму. Например, in Monday звучит неверно, потому что по-английски для дня недели нужен on.
</a:t>
            </a:r>
            <a:endParaRPr lang="en-US" sz="1014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темах о маршруте путают направление и место. Фраза go in school неверна, потому что движение к цели выражает to: go to school.
</a:t>
            </a:r>
            <a:endParaRPr lang="en-US" sz="1014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Неучёт целого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предлог зависит не от одного слова, а от всего сочетания. Поэтому важно запоминать устойчивые фразы целиком и проверять их по образцу.
</a:t>
            </a:r>
            <a:endParaRPr lang="en-US" sz="10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 темам: школа, дом, улица, время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темах одни и те же предлоги появляются в знакомых словосочетаниях, поэтому полезно учить их не отдельно, а в тематических группах.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время дают больше всего устойчивых сочетаний, но каждая тема требует своих типичных предлогов и примеров.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тематических сочетаний, без статистической выборки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картинках: комната, маршрут, расписание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Комната, где всё на своём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с комнатой легко показать, что предмет может быть внутри, на поверхности, под чем-то или позади другого объекта. Такие сцены помогают быстро различать in, on, under, behind и next to без лишних объяснений.
</a:t>
            </a:r>
            <a:endParaRPr lang="en-US" sz="88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по которой движется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удобен для предлогов движения: from показывает старт, to — цель, into — вход внутрь, а onto — движение на поверхность. Когда ребёнок видит дорогу, автобусную остановку или вход в дом, смысл становится наглядным.
</a:t>
            </a:r>
            <a:endParaRPr lang="en-US" sz="852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часы в расписании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связывает предлоги с временем: at показывает точный момент, on — день, in — более широкий период, before и after — порядок событий. Календарь и часы помогают увидеть, почему эти слова не взаимозаменяемы.
</a:t>
            </a:r>
            <a:endParaRPr lang="en-US" sz="8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предлоги помогают понимать текст и речь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Уточняют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делают предложение точнее: сразу ясно, где находится предмет, когда происходит действие и в каком направлении кто-то движется. Без них смысл часто остаётся слишком общим.
</a:t>
            </a:r>
            <a:endParaRPr lang="en-US" sz="995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Помогают узнавать шаблоны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текстах встречаются повторяющиеся сочетания: in the morning, at school, on Friday, to the park. Узнавая их, ученик быстрее понимает диалог и не теряется в новых фразах.
</a:t>
            </a:r>
            <a:endParaRPr lang="en-US" sz="981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Облегчают чтение инструкций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часто встречаются в заданиях, расписаниях и коротких сообщениях. Если понимать их правильно, проще выполнить инструкцию, найти нужную информацию и не перепутать место с временем.
</a:t>
            </a:r>
            <a:endParaRPr lang="en-US" sz="927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Поддерживают собственную речь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знает базовые предлоги, ему легче строить простые предложения о своей жизни, школе и доме. Речь становится короче, точнее и понятнее для собеседника.
</a:t>
            </a:r>
            <a:endParaRPr lang="en-US" sz="10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раз проверять смысл, тип слова и устойчивое выражение, выбор предлога становится намного проще и надёжнее.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проверок хватает, чтобы выбрать нужный предлог без лишних ошибок.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 теме «Предлоги»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Предлоги: маленькие слова с большим смыслом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кажутся простыми, но именно они делают английскую речь точной. Если учить их вместе с примерами, школьнику легче читать, писать и говорить без лишних ошибок.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2026-05-30T12:56:42Z</dcterms:created>
  <dcterms:modified xsi:type="dcterms:W3CDTF">2026-05-30T12:56:42Z</dcterms:modified>
</cp:coreProperties>
</file>