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Поговорим о предпочтениях в еде: английская лексика и практика общения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Лексика, грамматика и диалоги о еде в реальных ситуациях.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7254" y="75"/>
            <a:ext cx="406524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Food preferences: тема, которая помогает говорить естественно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 — одна из самых частых тем в английской речи: она знакома каждому и легко переносится в школьные, домашние и городские ситуации. На ней удобно тренировать словарь, сравнение, аргументацию и короткие устные ответы.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25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7848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8970" y="1789450"/>
            <a:ext cx="239400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4993" y="1798217"/>
            <a:ext cx="249600" cy="2218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26118" y="1809310"/>
            <a:ext cx="249600" cy="19968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лексика по теме еды и предпочтений
</a:t>
            </a:r>
            <a:endParaRPr lang="en-US" sz="2012" dirty="0"/>
          </a:p>
        </p:txBody>
      </p:sp>
      <p:sp>
        <p:nvSpPr>
          <p:cNvPr id="10" name="Text 2"/>
          <p:cNvSpPr txBox="1"/>
          <p:nvPr/>
        </p:nvSpPr>
        <p:spPr>
          <a:xfrm>
            <a:off x="26162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названия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food, meal, snack, breakfast, lunch, dinner, dessert, drink, menu и recipe помогают описывать приём пищи, выбор блюда и повседневные разговоры о том, что едят дома, в школе и в кафе.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002750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 и качество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sweet, salty, sour, bitter, spicy, tasty, fresh, delicious, unhealthy и nutritious позволяют точнее оценивать блюда, различая не только вкус, но и их полезность, свежесть и общее впечатление.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374387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симпатии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I like… I don’t like… I prefer… I’m fond of… и I can’t stand… делают высказывание личным и выразительным, помогая говорить о симпатиях и антипатиях без длинных объяснений.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5484999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любимые блюда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My favourite food is… удобна для короткого ответа в диалоге или анкете. Она помогает быстро назвать блюдо, подчеркнуть выбор и перейти к причине: вкус, привычка, доступность или настроение.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7226134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в контексте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эти слова объединяются в мини-диалоги, ученик может не только назвать еду, но и уточнить детали, сравнить варианты и вежливо ответить собеседнику в школьной столовой, кафе или дома.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40575" y="258900"/>
            <a:ext cx="4941900" cy="105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вкуса в визуальном контексте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3940575" y="1577350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продукты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изображении удобно показать pizza, salad, apples, burgers, soup, milk, tea и fruit. Такие примеры легко узнаются подростками и помогают связать английские слова с привычной школьной и домашней едой.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940575" y="2252016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Описания текстуры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crunchy, soft, hot и cold позволяют описывать не только вкус, но и ощущение от еды. Благодаря этому речь становится точнее: одно и то же блюдо можно охарактеризовать по-разному.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940575" y="2926681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полезности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healthy и fast food помогает противопоставлять более осознанный выбор и блюда, которые воспринимаются как быстрые и менее полезные. Это полезно для обсуждения питания без чрезмерной категоричности.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940575" y="3601346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Вкусовые 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sweet и salty особенно важны, когда нужно быстро объяснить, почему блюдо нравится или не нравится. Они делают описание коротким, ясным и естественным в разговоре.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3940575" y="4276026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вариантов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привычной еды подростков и более здоровых альтернатив помогает развивать словарь и учит замечать, как внешний вид и состав блюда влияют на выбор.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и выражения чаще используются для описания еды
</a:t>
            </a:r>
            <a:endParaRPr lang="en-US" sz="2128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учащиеся чаще опираются на простые оценочные слова и базовые конструкции, когда говорят о еде в классе или в быту.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востребованы короткие личные оценки; более точная лексика появляется реже и требует контекста.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на основе типичных школьных высказываний; оценочные показатели
</a:t>
            </a:r>
            <a:endParaRPr lang="en-US" sz="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модели для выражения предпочтений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59275" y="1232225"/>
            <a:ext cx="4785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I like / I enjoy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конструкции подходят для нейтрального и естественного рассказа о привычках: I like eating fruit, I enjoy trying new food. Они звучат просто и уместны в коротком ответе на уроке.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59275" y="1975341"/>
            <a:ext cx="4785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I prefer / I’d rather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prefer и would rather помогают сравнивать два варианта: I prefer tea to coffee, I’d rather have soup. Они подчёркивают выбор, а не только общее отношение к еде.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559275" y="2718453"/>
            <a:ext cx="4785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Оценка степени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really, very, quite и rather усиливают выражение отношения: I really like pasta, I’m quite keen on salads. Такие маркеры делают реплику более живой и точной по тону.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59275" y="3461565"/>
            <a:ext cx="4785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Негативная позиция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Конструкции I’m not very keen on… и I hate… показывают неодинаковую силу отрицания. Первая звучит мягче, вторая — значительно категоричнее, поэтому их важно различать в устной речи.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559275" y="4204699"/>
            <a:ext cx="4785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Сравнение и выбор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формы позволяют строить аргумент: healthy food is better than fast food in everyday life. Такой ответ не только выражает мнение, но и объясняет его через сравнение.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предпочтения у людей различаются
</a:t>
            </a:r>
            <a:endParaRPr lang="en-US" sz="221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1928650"/>
            <a:ext cx="16506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привычки
</a:t>
            </a:r>
            <a:pPr algn="l" indent="0" marL="0">
              <a:lnSpc>
                <a:spcPct val="115000"/>
              </a:lnSpc>
              <a:buNone/>
            </a:pPr>
            <a:r>
              <a:rPr lang="en-US" sz="5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предпочтения часто формируются дома: ребёнок привыкает к тем блюдам, которые регулярно готовят в семье. Поэтому одни легко выбирают супы и каши, а другие — более простую и быструю еду.
</a:t>
            </a:r>
            <a:endParaRPr lang="en-US" sz="1240" dirty="0"/>
          </a:p>
        </p:txBody>
      </p:sp>
      <p:sp>
        <p:nvSpPr>
          <p:cNvPr id="11" name="Text 3"/>
          <p:cNvSpPr txBox="1"/>
          <p:nvPr/>
        </p:nvSpPr>
        <p:spPr>
          <a:xfrm>
            <a:off x="2004171" y="1928650"/>
            <a:ext cx="16506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вкус влияет национальная кухня, к которой человек привык с детства. Острые, солёные или пряные блюда воспринимаются по-разному в зависимости от региона, традиций и повседневного рациона.
</a:t>
            </a:r>
            <a:endParaRPr lang="en-US" sz="1242" dirty="0"/>
          </a:p>
        </p:txBody>
      </p:sp>
      <p:sp>
        <p:nvSpPr>
          <p:cNvPr id="12" name="Text 4"/>
          <p:cNvSpPr txBox="1"/>
          <p:nvPr/>
        </p:nvSpPr>
        <p:spPr>
          <a:xfrm>
            <a:off x="3746749" y="1928650"/>
            <a:ext cx="16506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опыт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блюдо однажды не понравилось, человек может избегать его и дальше, даже если объективно оно популярно. Напротив, приятный опыт в кафе или дома часто делает вкус любимым.
</a:t>
            </a:r>
            <a:endParaRPr lang="en-US" sz="1242" dirty="0"/>
          </a:p>
        </p:txBody>
      </p:sp>
      <p:sp>
        <p:nvSpPr>
          <p:cNvPr id="13" name="Text 5"/>
          <p:cNvSpPr txBox="1"/>
          <p:nvPr/>
        </p:nvSpPr>
        <p:spPr>
          <a:xfrm>
            <a:off x="5489336" y="1928650"/>
            <a:ext cx="16506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и здоровье
</a:t>
            </a:r>
            <a:pPr algn="l" indent="0" marL="0">
              <a:lnSpc>
                <a:spcPct val="115000"/>
              </a:lnSpc>
              <a:buNone/>
            </a:pPr>
            <a:r>
              <a:rPr lang="en-US" sz="4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Аллергии, непереносимость продуктов и медицинские рекомендации сильно меняют выбор еды. В таких случаях разговор о предпочтениях должен учитывать не только вкус, но и безопасность.
</a:t>
            </a:r>
            <a:endParaRPr lang="en-US" sz="1178" dirty="0"/>
          </a:p>
        </p:txBody>
      </p:sp>
      <p:sp>
        <p:nvSpPr>
          <p:cNvPr id="14" name="Text 6"/>
          <p:cNvSpPr txBox="1"/>
          <p:nvPr/>
        </p:nvSpPr>
        <p:spPr>
          <a:xfrm>
            <a:off x="7231942" y="1928650"/>
            <a:ext cx="16506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питания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Регулярность приёмов пищи тоже влияет на выбор. Если человек пропускает завтрак или ест в спешке, он чаще тянется к сладким напиткам, перекусам и быстрым блюдам.
</a:t>
            </a:r>
            <a:endParaRPr lang="en-US" sz="124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317494"/>
            <a:ext cx="4873500" cy="83136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выразить отношение к еде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 меняется смысл и тон высказывания в зависимости от выбранной конструкции и ситуации общения.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Нейтральные формы подходят для обычного обмена мнениями, а сильные конструкции передают более яркую эмоциональную реакцию.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food preferences
</a:t>
            </a:r>
            <a:endParaRPr lang="en-US" sz="7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высказывание о предпочтениях в еде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последовательность: выбор мнения, добавление причины и завершение коротким примером.
</a:t>
            </a:r>
            <a:endParaRPr lang="en-US" sz="11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в школьной жизни и повседневном общении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Ланч на перемене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столовой ученики быстро обсуждают, что взять на обед: sandwich, fruit, yoghurt или chips. Один спрашивает, что находится в ланчбоксе, другой советует выбрать салат и воду. Такие короткие реплики звучат естественно и помогают практиковать английский в привычной ситуации.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стойки в кафе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подростки подходят к буфету, им нужно вежливо заказать еду и уточнить состав блюда. Здесь особенно полезны фразы about lunch, recommendations и ingredients: можно спросить о супе, выбрать juice или попросить more salad. Общение остаётся простым, но уже приближается к реальному сервисному диалогу.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за столом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или после уроков школьники часто обсуждают, что они любят есть и почему. Кто-то выбирает fruit, кто-то prefers yoghurt or soup, а кто-то просит something sweet after class. Такие бытовые сценки хорошо подходят для изображения ланчбокса, напитков и обычной еды, знакомой каждому подростку.
</a:t>
            </a:r>
            <a:endParaRPr lang="en-US" sz="100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Мини-диалоги о выборе еды
</a:t>
            </a:r>
            <a:endParaRPr lang="en-US" sz="221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2009962"/>
            <a:ext cx="16608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Начать разговор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диалог начинается с простого вопроса о вкусах: What do you like to eat? Такой старт помогает быстро включить собеседника в беседу и перейти от общей темы к личным предпочтениям.
</a:t>
            </a:r>
            <a:endParaRPr lang="en-US" sz="1242" dirty="0"/>
          </a:p>
        </p:txBody>
      </p:sp>
      <p:sp>
        <p:nvSpPr>
          <p:cNvPr id="11" name="Text 3"/>
          <p:cNvSpPr txBox="1"/>
          <p:nvPr/>
        </p:nvSpPr>
        <p:spPr>
          <a:xfrm>
            <a:off x="2001619" y="2011062"/>
            <a:ext cx="16608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Уточнить любимое блюдо
</a:t>
            </a:r>
            <a:pPr algn="l" indent="0" marL="0">
              <a:lnSpc>
                <a:spcPct val="115000"/>
              </a:lnSpc>
              <a:buNone/>
            </a:pPr>
            <a:r>
              <a:rPr lang="en-US" sz="4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шаг — спросить о самом любимом приёме пищи или блюде: What’s your favourite meal? Ответ может быть коротким, но при желании его легко расширить примером или причиной выбора.
</a:t>
            </a:r>
            <a:endParaRPr lang="en-US" sz="1139" dirty="0"/>
          </a:p>
        </p:txBody>
      </p:sp>
      <p:sp>
        <p:nvSpPr>
          <p:cNvPr id="12" name="Text 4"/>
          <p:cNvSpPr txBox="1"/>
          <p:nvPr/>
        </p:nvSpPr>
        <p:spPr>
          <a:xfrm>
            <a:off x="3741637" y="2011074"/>
            <a:ext cx="16608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Выбрать между вариантами
</a:t>
            </a:r>
            <a:pPr algn="l" indent="0" marL="0">
              <a:lnSpc>
                <a:spcPct val="115000"/>
              </a:lnSpc>
              <a:buNone/>
            </a:pPr>
            <a:r>
              <a:rPr lang="en-US" sz="4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сравнить два напитка или блюда, удобно использовать Do you prefer tea or coffee? и I’d rather have… Такая форма делает реплику более точной и естественной для школьного общения.
</a:t>
            </a:r>
            <a:endParaRPr lang="en-US" sz="1139" dirty="0"/>
          </a:p>
        </p:txBody>
      </p:sp>
      <p:sp>
        <p:nvSpPr>
          <p:cNvPr id="13" name="Text 5"/>
          <p:cNvSpPr txBox="1"/>
          <p:nvPr/>
        </p:nvSpPr>
        <p:spPr>
          <a:xfrm>
            <a:off x="5481661" y="2010524"/>
            <a:ext cx="16608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Добавить личную позицию
</a:t>
            </a:r>
            <a:pPr algn="l" indent="0" marL="0">
              <a:lnSpc>
                <a:spcPct val="115000"/>
              </a:lnSpc>
              <a:buNone/>
            </a:pPr>
            <a:r>
              <a:rPr lang="en-US" sz="4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ответах часто звучат I usually choose… и I’m in the mood for… Эти выражения показывают настроение, привычки и ситуативный выбор, что особенно важно в разговоре дома или в кафе.
</a:t>
            </a:r>
            <a:endParaRPr lang="en-US" sz="1146" dirty="0"/>
          </a:p>
        </p:txBody>
      </p:sp>
      <p:sp>
        <p:nvSpPr>
          <p:cNvPr id="14" name="Text 6"/>
          <p:cNvSpPr txBox="1"/>
          <p:nvPr/>
        </p:nvSpPr>
        <p:spPr>
          <a:xfrm>
            <a:off x="7221679" y="2010524"/>
            <a:ext cx="16608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 отказаться
</a:t>
            </a:r>
            <a:pPr algn="l" indent="0" marL="0">
              <a:lnSpc>
                <a:spcPct val="115000"/>
              </a:lnSpc>
              <a:buNone/>
            </a:pPr>
            <a:r>
              <a:rPr lang="en-US" sz="4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предложение не подходит, уместно сказать That sounds great, but I don’t eat… Такая реплика сохраняет вежливый тон и позволяет объяснить ограничения без неловкости или лишних подробностей.
</a:t>
            </a:r>
            <a:endParaRPr lang="en-US" sz="117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мини-опроса класса о любимой еде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распределение ответов по шести категориям и помогает быстро увидеть, какие продукты школьники называют чаще всего.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Сладости, fast food и домашняя еда лидируют, тогда как овощи и вода выбираются заметно реже, что отражает разрыв между вкусом и осознанным выбором.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Мини-опрос в 10 классе, данные для учебной визуализации
</a:t>
            </a:r>
            <a:endParaRPr lang="en-US" sz="7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570" y="914638"/>
            <a:ext cx="7918909" cy="2690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 менее удачные формулировки при разговоре о еде
</a:t>
            </a:r>
            <a:endParaRPr lang="en-US" sz="2128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сопоставить лексику оценки еды и причины, по которым один вариант звучит более удачно в школьной ситуации.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и нейтральные формулировки обычно звучат точнее и полезнее, чем оценка через избыток, жирность или сахар; выбор слов влияет на смысл и тон высказывания.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подборка лексики по теме food preferences
</a:t>
            </a:r>
            <a:endParaRPr lang="en-US" sz="7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700" y="1405400"/>
            <a:ext cx="205500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856" y="3057275"/>
            <a:ext cx="231188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8750" y="1405400"/>
            <a:ext cx="205500" cy="20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8750" y="3057275"/>
            <a:ext cx="205500" cy="205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различия в еде и предпочтениях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Британская традиция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British breakfast часто ассоциируется с более плотным началом дня, чем привычный школьный перекус. Такие примеры помогают говорить не только о еде, но и о режиме питания.
</a:t>
            </a:r>
            <a:endParaRPr lang="en-US" sz="1137" dirty="0"/>
          </a:p>
        </p:txBody>
      </p:sp>
      <p:sp>
        <p:nvSpPr>
          <p:cNvPr id="10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Кухни Восточной Азии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Japanese sushi демонстрирует, что в одной культуре ценятся свежесть, простота подачи и аккуратность. Обсуждение таких блюд расширяет словарь и учит уважать пищевые традиции.
</a:t>
            </a:r>
            <a:endParaRPr lang="en-US" sz="1137" dirty="0"/>
          </a:p>
        </p:txBody>
      </p:sp>
      <p:sp>
        <p:nvSpPr>
          <p:cNvPr id="11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Ароматы Индии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Indian curry показывает, как специи влияют на восприятие блюда. Для одних это яркий вкус, для других — слишком сильная острота, поэтому предпочтения зависят от привычки.
</a:t>
            </a:r>
            <a:endParaRPr lang="en-US" sz="1137" dirty="0"/>
          </a:p>
        </p:txBody>
      </p:sp>
      <p:sp>
        <p:nvSpPr>
          <p:cNvPr id="12" name="Text 5"/>
          <p:cNvSpPr txBox="1"/>
          <p:nvPr/>
        </p:nvSpPr>
        <p:spPr>
          <a:xfrm>
            <a:off x="478385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как часть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Mexican tacos и Italian pasta напоминают, что выбор блюд связан с климатом, доступностью продуктов и семейными привычками. Через такие сравнения легче понять межкультурные различия.
</a:t>
            </a:r>
            <a:endParaRPr lang="en-US" sz="113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вежливо спросить о предпочтениях и ограничениях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речевых действий для общения в школе, дома и в кафе.
</a:t>
            </a:r>
            <a:endParaRPr lang="en-US" sz="11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в англоязычной культуре и школьное меню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3940575" y="1681600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Packed lunch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семьях школьник берёт с собой packed lunch: sandwich, fruit, yoghurt, juice или воду. Такой набор удобен, потому что его легко подготовить заранее и взять в школу без лишних затрат.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940575" y="2502426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Кафе и буфет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café menu часто встречаются soup, salad, baked potatoes, tea, biscuits and muffins. Эти варианты помогают описывать еду в городе и сравнивать её с домашним перекусом или школьной столовой.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940575" y="3323251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суток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блюда зависит от момента дня: утром чаще выбирают лёгкий завтрак, днём — более сытный lunch, а вечером — dinner. Это важное различие для точного общения на английском языке.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940575" y="4144075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Бюджет и привычки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блюда выбирают из-за цены, другие — из-за семейной традиции или удобства. Поэтому один и тот же школьный день может включать fast snack, домашнюю еду или недорогой ресторанный вариант.
</a:t>
            </a:r>
            <a:endParaRPr lang="en-US" sz="118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привычек питания и повседневного образа жизни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 общую тенденцию: чем стабильнее режим дня, тем выше показатели более осознанного выбора еды и напитков.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сон и завтрак связаны с более здоровыми решениями в течение дня; при перегрузке и усталости выбор чаще смещается к быстрым перекусам.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учебного обсуждения в классе
</a:t>
            </a:r>
            <a:endParaRPr lang="en-US" sz="7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расширять словарь по теме food preferences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5850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Тематические группы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удобно распределить слова по группам: fruits, vegetables, dairy products, grains, meat, drinks, desserts and snacks. Такой подход помогает быстрее находить нужную лексику в речи.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672025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Мини-диалоги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слова нужно активно использовать в вопросах и ответах о еде. Короткие диалоги помогают закрепить лексику и связать её с реальной ситуацией общения.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2468947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Устойчивые сочетания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стоит запоминать словосочетания: fresh salad, boiled potatoes, wholemeal bread, sparkling water, homemade soup, spicy noodles. Они делают высказывание точнее и естественнее.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875113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Короткие высказывания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последнем этапе полезно писать и говорить небольшие тексты о любимых блюдах, выборе в столовой или семейном ужине. Повторение в разных форматах ускоряет запоминание.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25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2748" y="1809310"/>
            <a:ext cx="249600" cy="1996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8970" y="1789450"/>
            <a:ext cx="239400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4993" y="1809310"/>
            <a:ext cx="249600" cy="1996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26118" y="1798217"/>
            <a:ext cx="249600" cy="22186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Навыки, которые формируются через тему еды
</a:t>
            </a:r>
            <a:endParaRPr lang="en-US" sz="2012" dirty="0"/>
          </a:p>
        </p:txBody>
      </p:sp>
      <p:sp>
        <p:nvSpPr>
          <p:cNvPr id="10" name="Text 2"/>
          <p:cNvSpPr txBox="1"/>
          <p:nvPr/>
        </p:nvSpPr>
        <p:spPr>
          <a:xfrm>
            <a:off x="26162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и ответы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еды естественно побуждает задавать простые и точные вопросы о вкусах, меню и привычках. Это тренирует спонтанную речь и помогает поддерживать разговор без пауз.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002750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вариантов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обсуждении блюд ученики учатся сопоставлять два или несколько вариантов, используя better than, prefer, rather and more. Такие конструкции развивают точность мысли и языковую гибкость.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374387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Аргументация мнения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о еде легко дополняются причинами, поэтому школьники тренируют связную аргументацию с because, but, also и however. Это полезно для устных ответов и мини-сочинений.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5484999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мнению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 пищевых предпочтениях учит принимать различия спокойно и корректно. Фразы вроде I see your point и No problem помогают поддерживать вежливый тон даже при несогласии.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7226134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и грамматика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объединяет Present Simple, сравнительные конструкции и словарь likes and dislikes. Благодаря этому один и тот же материал можно использовать в разных видах учебной деятельности.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тема, которая делает английский ближе к жизни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предпочтения — это удобная и содержательная тема для 10 класса: она объединяет лексику, грамматику, диалог и культурное сравнение, помогая уверенно говорить о повседневных выборах.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2026-05-31T15:32:10Z</dcterms:created>
  <dcterms:modified xsi:type="dcterms:W3CDTF">2026-05-31T15:32:10Z</dcterms:modified>
</cp:coreProperties>
</file>