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обзор: роль мочевыделительной системы и кожи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кожа совместно обеспечивают очищение организма и поддержание баланса.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выделительной системы для здоровья подростков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Познания о почках и коже важны для понимания здоровья в сложный подростковый период, когда меняются гормоны и обмен веществ.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фильтрующие узлы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почки расположены сзади в области поясницы и выполняют важную функцию очистки крови от отходов. Они имеют бобовидную форму и работают вместе.
</a:t>
            </a:r>
            <a:endParaRPr lang="en-US" sz="140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Мочеточники: транспорт мочи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длинных трубчатых канала проводят мочу из почек к мочевому пузырю, обеспечивая ее движение с помощью сокращений мышечных стенок.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и уретра: накопление и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накапливает мочу до определенного объема, а уретра служит каналом для её вывода наружу, длина которого у мальчиков и девочек различается.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мочевыделительной 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фильтрация и поддержание физиологического баланса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ежедневно фильтруют около 180 литров первичной мочи, эффективно удаляя токсичные вещества из крови.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концентрации жизненно важных электролитов, таких как натрий, калий и кальций, поддерживая равновесие.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почки контролируют кислотно-щелочной баланс, обеспечивая стабильность внутренней среды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стадии мочеобразования в почках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количество и состав жидкости изменяются, обеспечивая очистку и сохранение важных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жидкости из первичной мочи возвращается в кровь, формируя концентрированную мочу.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физиологии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объема жидкости на этапах фильтрации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значительную реабсорбцию жидкости, что помогает сохранить водный баланс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Реабсорбция возвращает почти всю фильтрованную жидкость, оставляя небольшое количество для мочи.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физиологии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мочевого пузыря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Емкость и растяжимость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способен вместить до 500 мл жидкости благодаря эластичным мышечным стенкам. Это позволяет аккумулировать мочу до выведения.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мочеиспускания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и сфинктеры контролируют процесс опорожнения пузыря, обеспечивая своевременный и контролируемый вывод мочи.
</a:t>
            </a:r>
            <a:endParaRPr lang="en-US" sz="13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и уретра: структура и особенности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тонкие трубки длиной 25–30 см, перистальтическими сокращениями транспортируют мочу от почек к пузырю.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— канал для выведения мочи; у мальчиков длина 18–20 см, у девочек — 3–4 см, что влияет на восприимчивость к инфекциям.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уретры у девочек делает их более подверженными мочевым инфекциям, требующим внимания в подростковом возрасте.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этих органов обеспечивает эффективное накопление и удаление мочи, поддерживая здоровье выделительной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кожи защищает от бактерий и регулярно обновляется, обновляясь каждые 3–4 недели, сохраняя внешний вид и здоровье.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функциональный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сосуды, нервы и железы, которые обеспечивают терморегуляцию и обмен веществ через выделение пота и кожное сало.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— резервуар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ткань служит источником энергии и теплоизоляцией, помогая организму адаптироваться к окружающей среде.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Многослойное строение кожи и его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кожи как органа выделения и защиты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служит барьером против микробов и загрязнений, оберегая внутренние органы от вредоносных воздействий.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пот выделяются вода, соли и вредные вещества, поддерживая химический баланс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Регулируется температура тела за счет потоотделения и изменения кровотока в сосудах кожи при тепловом стрессе.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почек и кожи в выделительные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органы, выделяемые ими продукты и суточный объем выделений. Почки выделяют мочу объемом 1,5–2 литра, кожа — пот до 0,8–2 литров в сутки, совместно поддерживая гомеостаз.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кожа обеспечивают выделение разных веществ, совместно поддерживая баланс жидкости и электролитов в организме.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учебники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взаимосвязь кожи и мочевыделительной системы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окружающей среды кожа активирует потовые железы, увеличивая выделение пота и снижая нагрузку на почки по регулированию водного баланса.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почки работают недостаточно, кожа компенсирует выделительную функцию, повышая потоотделение для удаления излишков воды и продуктов обмена.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тоже усиливают потоотделение, что помогает эффективно охлаждать тело и уменьшает объем жидкости, которую должны выводить почки.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кожа и почки взаимодействуют, поддерживая устойчивость внутренней среды организма в условиях различных нагрузок и изменяющейся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железы: функции и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потовых желез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представляют собой трубчатые структуры, выделяющие пот, который участвует в терморегуляции и поддержании электролитного баланса. Они активны при повышении температуры и физической активности.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густой секрет, смазывающий и защищающий кожу от пересыхания. Этот секрет укрепляет защитный барьер, предотвращая проникновение бактерий и сохраняя эластичность кожи.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объем выделяемой жидкости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 жаре потоотделение возрастает в несколько раз, одновременно уменьшаяся выработка мочи. Зимой ситуация обратная: кожа выделяет минимум пота, почки увеличивают продукцию мочи.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адаптируются к температурным условиям, регулируя объемы жидкости для поддержания теплового и водного баланса.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человека,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5213" y="2213619"/>
            <a:ext cx="380944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4552" y="2233462"/>
            <a:ext cx="450206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75158" y="2223541"/>
            <a:ext cx="27705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выделительные системы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питание, высокое содержание соли и жиров увеличивает нагрузку на почки и ухудшает состояние кожи, особенно во время активного роста подростка.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потребление жидкости вызывает обезвоживание, что нарушает работу почек и снижает эффективность охлаждения организма через кожу.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нагрузки стимулируют работу потовых желез и почек, улучшая обмен веществ и вывод токсинов. Отсутствие активности негативно сказывается на состоянии кожи.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жара увеличивает потоотделение, снижая выделение почками, а холод провоцирует снижение потоотделения и увеличение образования мочи.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кожи: влияние на общее состояние здоровья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 кожи помогает удалять излишки пота и кожного сала, что препятствует развитию воспалений и акне, характерных для подросткового возраста.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спортивных занятий важно менять одежду и тщательно мыть тело, чтобы избежать размножения бактерий, препятствовать инфекционным поражениям и поддерживать комфорт.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заболевания выделительной системы у подростков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нарушения часто проявляются отеками и изменениями в цвете мочи, а также иногда головными болями из-за нарушения водно-солевого баланса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болезни подросткового возраста включают акне, воспалительные гнойничковые процессы и дерматиты, что связано с гормональной перестройкой и повышенной выработкой кожного сала.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стрессов и гормональных колебаний усиливает склонность к заболеваниям выделительных органов, увеличивая риск осложнений без своевременной профилактики.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выделительных органов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поддерживать достаточный уровень гидратации — пить 1,5–2 литра воды в сутки для снижения нагрузки на почки и обеспечения эффективного выделения продуктов обмена.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гигиены, особенно после физической активности, помогает предотвратить кожные инфекции и воспаления, сохраняя здоровье кожи.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быть сбалансированным с ограничением соли и насыщенных жиров, что благоприятно влияет на почки и улучшает состояние кожи подростков.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избегать переохлаждения и перегрева, укреплять иммунитет через активный образ жизни и отдых для стабильной работы выделительной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здоровье почек и кожи у подростков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— залог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включающее овощи, фрукты и достаточное количество жидкости, улучшает функции почек и состояние кожи, помогая подросткам справляться с нагрузками и гормональными изменениями.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и занятия спортом способствуют нормализации обмена веществ, стимулируют потоотделение и поддерживают работу мочевыделительной системы в оптимальном режиме.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высыпаться и избегать вредных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восстанавливает силы организма, а отказ от газированных напитков и фастфуда снижает риск развития проблем с кожей и почками, укрепляя общее здоровье подростка.
</a:t>
            </a:r>
            <a:endParaRPr lang="en-US" sz="10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выделительных системах для подростков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понимание функций почек и кожи помогает подросткам предотвращать болезни, сохранять здоровье и формировать правильные привычки для долгой и активной жизни.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2026-05-09T06:10:04Z</dcterms:created>
  <dcterms:modified xsi:type="dcterms:W3CDTF">2026-05-09T06:10:04Z</dcterms:modified>
</cp:coreProperties>
</file>