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 -al: правило, смысл, практика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-al: значение, написание и употребление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 помогает быстро превращать основу слова в прилагательное и узнавать знакомые значения в тексте.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-al так часто встречается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суффикс -al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к 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 добавляется к основе и помогает образовать прилагательное. Оно обычно отвечает на вопрос «какой?» и показывает связь с исходным словом по смыслу.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слово начинает описывать предмет, событие или сферу. Так можно понять, относится ли оно к стране, музыке, человеку, природе или другой теме.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в действии: nation → national, music → musical, person → personal. В каждом случае меняется часть речи, а значение остаётся узнаваемым.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суффикс -al, легче читать незнакомые слова и строить собственные фразы. Это полезно для словаря, письма и понимания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прилагательных на -al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-al передаёт значение «относящийся к…». Поэтому national связано со страной, musical — с музыкой, а personal — с личной сферой.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помогает быстро догадываться о смысле слова по контексту. Даже если слово новое, связь с основной темой часто уже понятна по окончанию.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на всё слово целиком: окончание даёт направление, а корень уточняет, о чём именно идёт речь в каждом конкретном случае.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-al в слове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1800" y="12853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искать -al в конце слова. Если окончание совпадает, есть шанс, что перед нами прилагательное, но значение всё равно нужно проверять по корню.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621800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natural, central, regional, cultural и physical показывают, что -al встречается в словах из разных тем. Окончание одно, а смысл зависит от основы.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621800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отделять корень от суффикса. Тогда легче понять, что обозначает слово, и не перепутать его с похожими формами.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2815163" y="2458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тему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знакомое, попробуйте назвать его тему: природа, город, культура, тело или регион. Это помогает быстрее заметить связь с -al.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2815163" y="3716750"/>
            <a:ext cx="19068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в чтении: вы замечаете окончание, вспоминаете корень и быстрее понимаете, к чему относится прилагательное в предложении.
</a:t>
            </a:r>
            <a:endParaRPr lang="en-US" sz="10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-ly, -ic и -ous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-ly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-ly обычно делает наречия, а не прилагательные. Поэтому friendly, quickly и carefully не относятся к словарной группе на -al.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с -ic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тоже образует прилагательные, но его значение и звучание другие: scientific, historic, dramatic. Нельзя заменять его на -al только по 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Отличаем -ous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-ous часто передаёт значение «полный чего-то» или «обладающий чем-то»: famous, dangerous, famous. Эти слова нужно узнавать отдельно от -al.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написании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пропускать буквы в основе слова: natonal вместо national. Чтобы проверить себя, полезно сначала вспомнить исходное слово и только потом добавлять суффикс.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меняем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добавляют -al там, где слово уже имеет другое окончание или смысл. В таких случаях лучше свериться с примером в словаре или учебнике.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менять внутреннюю часть слова: musicial вместо musical, personel вместо personal. Суффикс не заменяет корень и не должен его искажать.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 — перечитывать слово вслух и сравнивать его с известной формой. Так легче заметить пропущенную, лишнюю или неверно поставленную 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 произношению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на -al ударение остаётся на первой части: na-tion-al, mu-si-cal, per-son-al. Это помогает произносить слово плавно и без лишнего напряжения.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звучит коротко и чётко. Важно не проглатывать финальный звук l, особенно если слово длинное или незнакомое на слух.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 слогам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делить слово на части и проговаривать его по слогам. Такой приём помогает запомнить ритм слова и уверенно использовать его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National: слово о стране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страной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связано со страной, её символами и общими событиями. Поэтому оно часто встречается рядом со словами flag, holiday и team.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national flag, national holiday и national team помогают запомнить значение через конкретные примеры. В каждом случае речь идёт о чём-то общем для всей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предложения: The national flag is red, white, and blue. Здесь national показывает, что флаг относится к стране, а не к отдельному человеку или городу.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Musical: слово о музыке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musical помогает говорить о музыке, звуке и выступлениях. Оно часто стоит перед существительным и уточняет, что предмет или действие связаны с музыкальной темой.
</a:t>
            </a:r>
            <a:endParaRPr lang="en-US" sz="1096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musical instrument, musical show и musical talent показывают разные стороны слова. В каждом случае прилагательное описывает не сам предмет, а его отношение к музыке.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предложения: She plays a musical instrument every day. Здесь musical помогает понять, что речь идёт об инструменте, связанном с музыкой.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Personal: слово о человеке и личном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частное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personal описывает то, что принадлежит конкретному человеку, касается его чувств, вещей или мнения. Поэтому оно часто встречается в повседневных фразах и помогает говорить точнее.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personal things, personal opinion и personal space слово personal подчёркивает границу между общим и своим. Это удобно, когда нужно описать что-то индивидуальное и не для всех.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ассоциация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слово легко через ассоциацию: personal — это «мое, личное, частное». Например, This is my personal notebook. Такая фраза сразу показывает, что предмет принадлежит одному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 связывается со словом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существительное, рядом с которым стоит прилагательное на -al. Оно уточняет предмет и отвечает на вопрос какой? или какая? — national team, musical lesson, personal letter.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связь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определите, к какой теме относится прилагательное. Суффикс -al часто показывает связь со страной, музыкой, человеком, природой или наукой, поэтому смысл становится понятнее из контекста.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слова в фразе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знакомое существительное, прилагательное на -al помогает быстро построить значение всей фразы. Например, a national hero — герой, связанный со страной, а не просто «большой» или «важный».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-al отличается от других суффиксов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-al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 чаще всего показывает связь или принадлежность: musical, personal, regional. Такое слово обычно говорит, к чему относится предмет, действие или явление, а не описывает его качество полностью.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-ic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тоже образует прилагательные, но часто передаёт признак или характерную особенность: historic, scientific. Он отвечает не столько на вопрос «связанный с чем?», сколько «какой по свойству?».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-ous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обычно передаёт значение «полный чего-то» или «обладающий чем-то»: dangerous, famous, curious. Поэтому по одному окончанию нельзя угадывать всё слово — важно смотреть на смысл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-al помогает угадать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со страной, музыкой, человеком, природой или школой, окончание -al часто помогает догадаться о значении. Например, national, musical и personal легко узнаются по теме.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корень слова, а потом проверяйте, подходит ли суффикс. Так проще понять, что natural связано с nature, central — с center, а cultural — с culture.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 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выбирайте -al только по звучанию. Иногда похожее слово относится к другому суффиксу или вообще к другой части речи. Контекст предложения всегда помогает избежать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выбери слова на -al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подходящие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national, personal, central и natural подходят, потому что они заканчиваются на -al и являются прилагательными. Они помогают описывать предметы, места и людей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quickly, music, famous и lovely не подходят к заданию. Первое — наречие, второе — существительное, а два других заканчиваются не на -al, хотя тоже являются прилагательными.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учат быстро замечать форму слова в тексте. Это полезно для чтения, словарной работы и правописания, когда нужно отличить похожие английские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сначала посмотри на окончание, затем на часть речи. Если слово называет признак и заканчивается на -al, оно подходит к теме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исправь написание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формы: national, personal, musical, cultural, natural. Во всех словах важно сохранить основу и добавить точное окончание -al без лишних букв в середине или в конце.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основой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ученик пишет лишнюю букву или меняет корень. Например, culturial и naturall выглядят похоже, но правильное написание связано именно с основой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проговаривайте слово по частям и сверяйте его с известным корнем: nation, person, music, culture, nature. Тогда окончание -al запоминается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образуй слова на -al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76659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 → national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nation образуется national. Это слово помогает говорить о стране, государственных символах и вещах, которые относятся к целому государству, а не к отдельному человеку или месту.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10740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person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music и person получаются musical и personal. Первое связано с музыкой и звуком, второе — с личным, частным и принадлежащим одному человеку.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644808" y="1159000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region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nature и region образуются natural и regional. Оба слова показывают связь с природой или областью, где что-то находится или происходит.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76659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Culture, center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culture и center получаются cultural и central. Первое относится к культуре, второе — к центру, середине или главному месту в городе и тексте.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710740" y="2597325"/>
            <a:ext cx="2194200" cy="13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слова всегда проверьте предложение. Если прилагательное описывает существительное и звучит естественно, значит, суффикс выбран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вставь слово в предложение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my personal idea. Слово personal подходит, потому что речь идёт о собственной мысли, а не о чём-то общем или чужом.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studied a musical song in class. Здесь musical показывает связь с музыкой и помогает понять, что песня связана со звучанием и исполнением.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national park is in the city center. National подходит, потому что парк связан со страной или официальным статусом, а не с личным мнением или музыкой.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ответов и почему так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personal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personal правильный, потому что idea может быть личной. Прилагательное показывает не внешний признак, а принадлежность к частной мысли или собственному выбору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musical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musical тоже подходит: song связана с музыкой, а значит, прилагательное уточняет тему существительного. Оно не меняет предмет, а помогает точнее его описать.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national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national завершает ряд: park в таком контексте может быть национальным, то есть связанным со страной или официальным статусом. Суффикс помогает уловить смысл целой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квиз: проверь суффикс -al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выбери слово на -al, закончи фразу, найди ошибку, подбери пару noun → adjective и объясни значение. Главное правило: -al часто значит «относящийся к чему-то».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2026-07-25T13:10:50Z</dcterms:created>
  <dcterms:modified xsi:type="dcterms:W3CDTF">2026-07-25T13:10:50Z</dcterms:modified>
</cp:coreProperties>
</file>