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 первая работа: советы, которые нужны на уроке английского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искать работу, говорить на собеседовании и читать вакансии на английском.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работе на уроке английского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ищут подработку после школы или на каникулах, поэтому важно понимать вакансии, отвечать на простые вопросы и писать коротко о себе. Эта тема помогает связать английский с реальными жизненными ситуациями и полезными словами из объявлений о работе.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693" y="2241581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42581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0525" y="2237181"/>
            <a:ext cx="172125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54731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64451"/>
            <a:ext cx="218700" cy="17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Работы, которые чаще подходят подросткам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семьям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Babysitting и dog walking подходят тем, кто любит детей и животных. Здесь важны ответственность, аккуратность и умение следовать простым инструкциям, потому что работа обычно проходит рядом с домом и занимает немного времени.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кафе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помощником в кафе или магазине обычно включает простые задания: подавать вещи, раскладывать товары, здороваться с людьми. Такие вакансии часто называют part-time jobs и ценят вежливость, внимательность и умение общаться.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 мероприятиях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Event helper помогает готовить столы, встречать гостей и следить за порядком. Это хороший вариант для тех, кто быстро запоминает задания, не теряется в новой обстановке и умеет работать в команде.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учёбе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Tutoring younger children подходит школьникам, которые хорошо знают предмет и могут объяснять простыми словами. Здесь особенно нужны терпение, ясная речь и умение приводить понятные примеры без сложных объяснений.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онлайн-задачи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Simple online tasks могут включать ответы на сообщения, сортировку файлов или небольшую помощь с компьютером. Для таких заданий важны basic computer skills, аккуратность и умение проверять каждую деталь.
</a:t>
            </a:r>
            <a:endParaRPr lang="en-US" sz="9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первых вакансий и слова, которые в них встречаются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простой работе подростку нужно понимать обязанности и уметь распознавать полезные английские слова в объявлении.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работы свой набор действий, но везде важны понятные инструкции, внимательность и аккуратность.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типичным первым вакансиям из англоязычных объявлений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указать в резюме без опыта работы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school, grade и, если нужно, любимые предметы. Для подростка это понятный способ показать, что вы учитесь, развиваетесь и умеете выполнять школьные задания вовремя.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и 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clubs, sports, volunteering и другие дела, которые показывают активность. Такие пункты помогают работодателю увидеть, что вы умеете быть в команде и доводить дело до конца.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опыта можно написать computer skills, languages и personal qualities. Короткие фразы вроде basic computer skills, good at working with people и able to follow instructions звучат естественно.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Пунктуальность, ответственность, вежливость и готовность учиться ценятся почти в любой первой работе. Для 9 класса важно говорить о себе просто, но точно, без длинных и сложных предложений.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простое резюме подростка на английском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975425" y="17800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Резюме школьника обычно занимает одну страницу. В нём нет лишних подробностей, зато есть только самые нужные разделы: name, contact details, education, skills, activities и availability.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975425" y="238311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должна идти по порядку и легко читаться. Короткие заголовки, отдельные блоки и аккуратные пункты помогают работодателю быстро найти важные сведения о вас.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975425" y="2986199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использовать короткие предложения, которые легко понять. Подходят такие строки: I am a responsible student. I can work after school and on weekends. I have good communication skills.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975425" y="358927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лишнего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нужно писать длинную историю о себе. Достаточно указать только то, что помогает понять ваши навыки, учебу и свободное время для работы.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975425" y="4192344"/>
            <a:ext cx="3720300" cy="5096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Резюме должно выглядеть чисто и понятно: одинаковые шрифты, ровные отступы и без ошибок. Такой вид создаёт хорошее первое впечатление ещё до собеседования.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поиска вакансии до первого рабочего дня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которые подросток проходит перед началом первой 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объявление о работе на надёжность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объявление обычно содержит название компании, адрес, обязанности, часы работы, оплату и контакты. Если этих данных нет, предложение стоит проверить особенно внимательно.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обещают ли слишком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very high pay for easy work или слишком быстрый заработок без объяснений — плохой знак. Реальная работа всегда требует времени, усилий и понятных задач.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скрытые 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Опасно, если просят заранее заплатить за форму, обучение или доступ к работе. В честной вакансии не требуют предоплаты и не торопят без объяснения причин.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 ли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понять, какие именно задачи нужно выполнять и кто будет с вами связываться. Если текст короткий, срочный или слишком идеальный, это повод остановиться и перепроверить.
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подростки обычно считают важным в первой работе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особенно ценны удобные часы и безопасное место, потому что работа должна оставлять время на уроки и отдых.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приоритеты — график, безопасность и оплата; командная атмосфера тоже важна, но обычно немного уступает по значимости.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предпочтений подростков при выборе первой работы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собеседованию на английском языке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Подготовить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заранее придумать 3–4 коротких ответа о себе: имя, возраст, класс, сильные стороны и когда вы свободны. Простые фразы помогают не растеряться.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Повторить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прочитать типичные вопросы: Why do you want this job? What are your skills? When can you start? Have you worked before? Это помогает понять, чего ждёт работодатель.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Потренироваться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произнести ответы вслух и говорить вежливо, чётко и коротко. Для 9 класса лучше выбирать простые предложения, чтобы звучать уверенно и 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394942"/>
            <a:ext cx="3856200" cy="183736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стоит задать работодателю перед началом работы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понять условия заранее и избежать неприятных сюрпризов.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ответы заранее показывают, подходит ли работа по времени, оплате и правилам, а также помогают подростку чувствовать себя увереннее.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первой работы подростков; типовые вопросы для собеседования и обсуждения условий труда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подростка при работе и учебная нагрузка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важно, чтобы работа была оформлена официально и проходила в безопасных условиях. Если обязанности непонятны или место кажется опасным, нужно сразу остановиться и уточнить детали.
</a:t>
            </a:r>
            <a:endParaRPr lang="en-US" sz="1157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не должна мешать урокам, сну и домашним заданиям. Для школьника особенно важно сохранять силы, чтобы успевать учиться и не пропускать важные дела.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недопустимо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смены, опасные задания и слишком большая нагрузка для школьников недопустимы. Если условия кажутся тяжёлыми или странными, лучше обсудить их со взрослыми до начала работы.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кому обращаться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права нарушаются, подросток может поговорить с родителями, классным руководителем, школьным психологом или обратиться в трудовую инспекцию. Поддержка взрослых помогает защититься от давления и обмана.
</a:t>
            </a:r>
            <a:endParaRPr lang="en-US" sz="108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мошеннические объявления о работе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лёгкий заработок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подросток увидел объявление, где обещали очень большие деньги за простые действия без опыта. Чем красивее звучит предложение, тем внимательнее нужно читать условия и проверять, есть ли у компании реальное имя и адрес.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школьник получил просьбу заранее заплатить за форму и обучение, хотя работу ещё не начал. Это важный сигнал: честный работодатель обычно не просит деньги до выхода на смену и не скрывает правила.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переписка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объявление вело только в мессенджер, без звонка, встречи и названия компании. Если работодатель избегает прямого общения, спешит и не даёт ясной информации, такое предложение лучше сразу считать рискованным.
</a:t>
            </a:r>
            <a:endParaRPr lang="en-US" sz="10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можно потратить первую зарплату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зарплата может стать хорошим стартом для привычки распределять деньги спокойно и разумно.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дохода лучше отложить, а часть направить на нужные расходы и небольшие личные цели.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первой зарплаты для урока финансовой грамотности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2974" y="1300282"/>
            <a:ext cx="249618" cy="2496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2960" y="2027176"/>
            <a:ext cx="249618" cy="1996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960" y="2704129"/>
            <a:ext cx="249618" cy="2496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2960" y="3431014"/>
            <a:ext cx="249618" cy="19969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2960" y="4132937"/>
            <a:ext cx="249618" cy="1996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ценят работодатели у подростков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Работодатель ценит, когда подросток приходит вовремя и соблюдает договорённости. Это показывает ответственность и помогает команде работать без лишних задержек и недоразумений.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общаться спокойно и уважительно важно почти в любой первой работе. Вежливый подросток легче находит общий язык с клиентами, коллегами и наставником.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аккуратно выполняет задания и не забывает о мелочах, ему больше доверяют. Для первых вакансий это часто важнее, чем большой опыт работы.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простых заданиях нужно помогать другим и слушать указания. Умение работать вместе с людьми особенно полезно в кафе, на мероприятиях и в магазинах.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цифровые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подростку могут понадобиться простые навыки работы с компьютером или сообщениями. Они помогают отвечать на письма, искать информацию и быстро выполнять небольшие поручения.
</a:t>
            </a:r>
            <a:endParaRPr lang="en-US" sz="7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работа оказалась неподходящей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небезопасной, непонятной или слишком тяжёлой подработке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совмещать учёбу, отдых и подработку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4805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домашние задания и сон должны оставаться в приоритете. Если подработка начинает мешать урокам, стоит сократить часы или выбрать более удобный вариант.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813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выбирать короткие смены, выходные и каникулы. Такой режим помогает заработать немного денег, но не перегружает и не мешает восстановиться после школы.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083125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забывать отдыхать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Отдых, спорт и свободное время нужны не меньше, чем работа. Без них становится труднее сосредоточиться, а настроение и успеваемость постепенно снижаются.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8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нагрузкой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подросток чувствует усталость, раздражение или постоянную нехватку времени, это знак остановиться и пересмотреть расписание. Баланс важнее любой подработки.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7685750" y="1767225"/>
            <a:ext cx="111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разумно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Подработка должна подходить по возрасту, силам и времени на дорогу. Самый удачный вариант — тот, который не мешает здоровью и школьным обязанностям.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75118"/>
            <a:ext cx="3856200" cy="170126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удобных вариантов первой работы для школьников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выбрать не самый «модный», а самый подходящий вариант для подростка.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 зависит от свободного времени, умений, безопасности и расстояния до работы; у каждого варианта есть свои плюсы и ограничения.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учебный пример по типичным подработкам для школьников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68851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64451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27406" y="2237181"/>
            <a:ext cx="200813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кому можно обратиться за советом перед поиском работы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помогут оценить объявление, проверить условия и заметить рискованные детали. Их совет особенно важен, если вакансия срочная, необычная или требует быстрых решений.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руководитель может подсказать, как совместить работу с учёбой и на что обратить внимание. Это полезно, если график кажется слишком тяжёлым или запутанным.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психолог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психолог поможет, если подросток волнуется, не уверен в себе или боится отказать. Спокойный разговор часто делает выбор более понятным и безопасным.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 сайты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английского полезны словари, сайты с понятными вакансиями, образцы CV и фразы для интервью. Они помогают читать объявления и понимать, чего ждёт работодатель.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о трудовых правах подростков дают проверенную информацию о правилах и ограничениях. Это помогает отличить честное предложение от сомнительного и не попасть в неприятную ситуацию.
</a:t>
            </a:r>
            <a:endParaRPr lang="en-US" sz="9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первой работе для подростка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работа должна быть безопасной, понятной и не мешать школе. Если уметь проверять вакансии, задавать вопросы и знать базовые слова на английском, старт будет спокойнее и увереннее.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2026-05-31T10:21:02Z</dcterms:created>
  <dcterms:modified xsi:type="dcterms:W3CDTF">2026-05-31T10:21:02Z</dcterms:modified>
</cp:coreProperties>
</file>