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 и стихотворение «Дело было в январе...»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история о зайчонке, страхе и неожиданном смешном финале.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Барто: поэтесса детства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писала короткие, ясные и очень живые стихи о детях, животных и играх. Их легко читать вслух, быстро запоминать и с удовольствием повторять.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история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Январский лес
</a:t>
            </a:r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Кругом снег, тишина и зимний холод. Всё выглядит спокойно, пока в лесу не появляется шум.
</a:t>
            </a:r>
            <a:endParaRPr lang="en-US" sz="1296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слышит звук
</a:t>
            </a:r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настораживается и прислушивается. Ему кажется, что рядом происходит что-то опасное.
</a:t>
            </a:r>
            <a:endParaRPr lang="en-US" sz="1167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догадка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решает, что в лесу могут быть охотники. Он торопится спрятаться в снегу.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развязка
</a:t>
            </a:r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Оказывается, страшного ничего нет: в лесу играют дети. Напряжение исчезает, и история заканчивается улыбкой.
</a:t>
            </a:r>
            <a:endParaRPr lang="en-US" sz="12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картина в стихотворении
</a:t>
            </a:r>
            <a:endParaRPr lang="en-US" sz="2159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сразу чувствуется январь: холодный воздух, белый снег и тихий лес. Зимний пейзаж кажется чистым, ярким и немного таинственным, как в настоящей снежной сказке.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пространство почти белым, поэтому любой звук слышится особенно отчетливо. На таком фоне маленький зайчонок выглядит совсем беззащитным, а рисунок легко представить с сугробами и лесной полянкой.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показывает этот испуг по-доброму: зайчонка жалко, но его поведение вызывает и улыбку. Получается смешная и трогательная история о маленьком трусишке.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 лесу звучит для него тревожно, ведь маленький герой не знает, кто именно рядом. Из-за этого обычный звук превращается в настоящую угрозу в его воображении.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ведет себя осторожно, потому что в природе заяц быстро замечает опасность и старается спрятаться. Его страх понятен и кажется очень естественным.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зайчик испугался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«охотники» сначала звучит очень серьезно и даже пугающе. Читатель вместе с зайчонком готовится к опасности и ждет неприятной встречи.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затем выясняется, что это вовсе не настоящие охотники. В лесу просто играют дети, и страшное слово оказывается частью веселой детской игры.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поворот делает стихотворение неожиданным и очень запоминающимся. Сначала возникает тревога, а потом она быстро сменяется облегчением и смехом.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«охотники»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шума к смеху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 Агнии Барто показывает, как тревога превращается в веселую развязку.
</a:t>
            </a:r>
            <a:endParaRPr lang="en-US" sz="9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3862" y="1500373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50" y="152479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Звонкое звучание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читается легко, потому что строки короткие и звучат очень ритмично. Это делает текст похожим на веселую песенку, которую приятно повторять вслух.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рифма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строки помогают удерживать смысл и делают речь плавной. Рифма подсказывает следующую строку и помогает быстро запомнить стихотворение без усилий.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чтения вслух
</a:t>
            </a:r>
            <a:pPr algn="ctr" indent="0" marL="0">
              <a:lnSpc>
                <a:spcPct val="115000"/>
              </a:lnSpc>
              <a:buNone/>
            </a:pPr>
            <a:r>
              <a:rPr lang="en-US" sz="1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четкий ритм позволяют читать текст выразительно и не сбиваться. Поэтому стихотворение особенно хорошо подходит для школьного чтения и заучивания.
</a:t>
            </a:r>
            <a:endParaRPr lang="en-US" sz="167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можно представить зайчонка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герой в снегу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снегу сидит крошечный зайчонок с пушистой шубкой и большими внимательными глазами. Он настороженно смотрит в сторону шума, а вокруг — тихая зимняя полянка. Такой образ сразу вызывает сочувствие и делает сцену очень живой.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Испуг, который хочется пожалеть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кажется совсем юным и беззащитным, поэтому его легко сравнить с маленьким ребенком, который испугался незнакомого звука. Художник может показать дрожащие лапки, прижатые ушки и снежные сугробы, усиливающие ощущение зимней тишины.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в стихотворении не злой и не обидный: читатель улыбается, потому что хорошо понимает ошибку зайчонка и сочувствует ему одновременно.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Смешная ситуация возникает из-за неожиданности. Сначала кажется, что в лесу правда появилась опасность, а потом выясняется, что все гораздо проще и безопаснее.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не высмеивает героя, а показывает его по-доброму. Поэтому даже испуганный зайчонок остается симпатичным и вызывает теплое отношение.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юмор помогает не бояться слишком долго. Напряжение быстро сменяется облегчением, и история заканчивается светло, весело и с улыбкой.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 Агнии Барто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выбирает короткие и очень ясные слова: снег, лес, заяц, шум, игра. Поэтому даже младший школьник сразу понимает, что происходит в стихотворении.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понятные слова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сложных выражений и длинных описаний. Каждая строка звучит легко, как разговор или короткая смешная история, которую удобно читать вслух.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помогает не отвлекаться на трудные слова и быстрее следить за сюжетом. Из-за этого стихотворение запоминается почти с первого чтения.
</a:t>
            </a:r>
            <a:endParaRPr lang="en-US" sz="11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5959" y="1344389"/>
            <a:ext cx="453863" cy="5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219" y="2251415"/>
            <a:ext cx="453863" cy="51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122" y="3184796"/>
            <a:ext cx="583537" cy="5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0797" y="4118196"/>
            <a:ext cx="324188" cy="518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представить картину
</a:t>
            </a:r>
            <a:endParaRPr lang="en-US" sz="2486" dirty="0"/>
          </a:p>
        </p:txBody>
      </p:sp>
      <p:sp>
        <p:nvSpPr>
          <p:cNvPr id="10" name="Text 2"/>
          <p:cNvSpPr txBox="1"/>
          <p:nvPr/>
        </p:nvSpPr>
        <p:spPr>
          <a:xfrm>
            <a:off x="1008535" y="1243726"/>
            <a:ext cx="41403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сразу задает зимнее настроение и делает картину светлой. На белом фоне особенно заметны маленький зайчонок и любое движение в лесу.
</a:t>
            </a:r>
            <a:endParaRPr lang="en-US" sz="1328" dirty="0"/>
          </a:p>
        </p:txBody>
      </p:sp>
      <p:sp>
        <p:nvSpPr>
          <p:cNvPr id="11" name="Text 3"/>
          <p:cNvSpPr txBox="1"/>
          <p:nvPr/>
        </p:nvSpPr>
        <p:spPr>
          <a:xfrm>
            <a:off x="979950" y="215075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полянка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помогает представить тихое январское пространство, где слышен каждый звук. Такая обстановка делает историю более загадочной и немного напряженной.
</a:t>
            </a:r>
            <a:endParaRPr lang="en-US" sz="1328" dirty="0"/>
          </a:p>
        </p:txBody>
      </p:sp>
      <p:sp>
        <p:nvSpPr>
          <p:cNvPr id="12" name="Text 4"/>
          <p:cNvSpPr txBox="1"/>
          <p:nvPr/>
        </p:nvSpPr>
        <p:spPr>
          <a:xfrm>
            <a:off x="1008535" y="3084132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Внезапный шум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детали важны не меньше зрительных. Шум в тишине леса объясняет, почему зайчонок насторожился и решил спрятаться в снег.
</a:t>
            </a:r>
            <a:endParaRPr lang="en-US" sz="1328" dirty="0"/>
          </a:p>
        </p:txBody>
      </p:sp>
      <p:sp>
        <p:nvSpPr>
          <p:cNvPr id="13" name="Text 5"/>
          <p:cNvSpPr txBox="1"/>
          <p:nvPr/>
        </p:nvSpPr>
        <p:spPr>
          <a:xfrm>
            <a:off x="1008535" y="4017527"/>
            <a:ext cx="4140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играющих детей меняет смысл происходящего. Сначала читатель думает об опасности, а потом понимает, что шум был частью веселой зимней игры.
</a:t>
            </a:r>
            <a:endParaRPr lang="en-US" sz="13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поворот делает короткий текст особенно заметным и легко удерживается в памяти.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быстро ведет к смешной развязке, поэтому стихотворение сразу остается в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Барто, «Дело было в январе...»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2405445"/>
            <a:ext cx="4156500" cy="2370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2405398"/>
            <a:ext cx="4156500" cy="23705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рисунки подходят к стихотворению
</a:t>
            </a:r>
            <a:endParaRPr lang="en-US" sz="2671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1100007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полянка в тишине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хорошо смотрится светлая лесная полянка, покрытая пушистым снегом. Белый фон подчеркивает январский холод и создает спокойное настроение перед неожиданной смешной сценой.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1095550"/>
            <a:ext cx="4156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Зайчонок и дети в одной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рисунка можно показать маленького зайчонка с настороженной позой и детей в теплой одежде на заднем плане. Так сразу станет понятно, что «охотники» — это не опасность, а игра.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страха к смеху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 показывает, как тревожное ожидание превращается в веселую развязку.
</a:t>
            </a:r>
            <a:endParaRPr lang="en-US" sz="95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показывает маленького героя с добротой и улыбкой. Поэтому читатель не смеется над зайчонком, а сочувствует ему и радуется вместе с ним.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не спешить с выводами и не пугаться раньше времени. Это особенно важно, когда шум или необычная ситуация сначала сбивают с толку.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напоминает: не всегда то, что кажется опасным с первого взгляда, действительно страшно. Иногда нужно остановиться и внимательнее посмотреть вокруг.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и мир детства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она писала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Агния Барто умела замечать то, что хорошо знакомо ребенку: игру, тревогу, удивление и радость. Из этих простых чувств она создавала живые маленькие истории.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ее стихи близки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Ее стихи легко узнаются по ясной интонации и вниманию к детскому взгляду на мир. В них есть и улыбка, и понимание, и очень точные наблюдения.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творчестве Барто
</a:t>
            </a:r>
            <a:endParaRPr lang="en-US" sz="2693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 часто обращалась к повседневной жизни ребенка: играм, переживаниям и маленьким открытиям. Именно поэтому ее стихи легко понять и запомнить.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«Дело было в январе...» событие разворачивается быстро и ясно. Один эпизод превращается в целую историю с напряжением и смешным финалом.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сохраняет легкость и теплоту, которые характерны для многих произведений Барто. Детский мир в нем показан с юмором и сочувствием.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48688" y="980451"/>
            <a:ext cx="635775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5212" y="980451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58398" y="980463"/>
            <a:ext cx="726600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69528" y="2849996"/>
            <a:ext cx="847200" cy="67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79817" y="2825576"/>
            <a:ext cx="703894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образы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картину светлой, чистой и немного таинственной. На его фоне особенно заметны следы, движение и маленький испуганный герой.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Январь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задает время действия и холодное зимнее настроение. Читатель мысленно переносится в тихий январский день, где все вокруг покрыто снегом.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зайца помогает увидеть осторожного и очень живого персонажа. Он маленький, быстро реагирует на шум и вызывает у читателя сочувствие.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детей меняет смысл всей истории. Сначала она кажется опасной, а потом превращается в веселое объяснение шума и движения в лесу.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приходит в конце и снимает напряжение. Именно он делает стихотворение добрым, легким и особенно приятным для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остается в памяти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легко запоминается, потому что в нем есть зимняя картина, короткий сюжет и добрый юмор. Барто умеет превращать маленький страх в веселую историю.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2026-05-24T08:21:27Z</dcterms:created>
  <dcterms:modified xsi:type="dcterms:W3CDTF">2026-05-24T08:21:27Z</dcterms:modified>
</cp:coreProperties>
</file>