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 географии мирового хозяйства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отрасли зависит индустриальный уровень стран: от технологий и центров до новых сдвигов размещения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— ключевой показатель технологического уровня. Оно формирует спрос на металл, энергию, электронику, кадры и транспорт. На географии 11 класса вы учитесь объяснять факторы размещения и международное разделение труда.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машиностроение важно для курса географии 11 класса
</a:t>
            </a:r>
            <a:endParaRPr lang="en-US" sz="2333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как отрасль мирового хозяйства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производит машины, оборудование, приборы, транспортные средства и технические системы. Эта «связующая» отрасль напрямую влияет на темпы развития других отраслей.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машиностроения выделяют тяжелое машиностроение, станкостроение, транспортное, приборостроение, электротехническое и электронное направления. Каждое имеет свои требования к ресурсам и технологиям.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создает средства производства для экономики, поэтому ее часто рассматривают как основу индустриального развития. По уровню продукции и технологий можно судить о конкурентоспособности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4787" y="1576525"/>
            <a:ext cx="189542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подотрасли и их географическая специализация
</a:t>
            </a:r>
            <a:endParaRPr lang="en-US" sz="241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таблица: тип продукции, ключевые факторы размещения и типичные центры.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Подотрасли различаются «опорными» факторами: точность и НИОКР, емкий рынок и логистика, приморская инфраструктура, а также оборонные и научные заказы.
</a:t>
            </a:r>
            <a:endParaRPr lang="en-US" sz="1075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обзоры и международные статистические сводки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машиностроения и роль транспортной географии
</a:t>
            </a:r>
            <a:endParaRPr lang="en-US" sz="2361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отрасль тяготеет к городам и узлам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машиностроения чаще размещаются в крупных агломерациях, рядом с научными центрами и потребителями. Там легче привлекать специалистов и быстро организовывать выпуск сложных комплектующих.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условие кооперации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отрасли критичны надежные связи по железным дорогам, морским портам, автомагистралям и аэропортам. Кооперация поставщиков делает логистику такой же важной, как и производство.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 машиностроения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логическую цепочку, где решающую роль играет сочетание факторов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 по выпуску автомобилей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рейтинги и статистические сводки (конкретный год уточняется при оформлении работы)
</a:t>
            </a:r>
            <a:endParaRPr lang="en-US" sz="77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место стран в мировом автопроизводстве; точные значения зависят от выбранного года статистики.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стран Азии и Европы отражает перенос центра автопрома в сторону быстро растущих рынков и производственных кластеров.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автомобилестроения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сильнее всего развивается там, где есть большой внутренний рынок, стабильный спрос и разветвленная сеть поставщиков комплектующих.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автомобильные районы формируются в разных регионах: Великие озера и юг США, Юго-Восток и Западная Европа, а также Япония и Республика Корея.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заметны восточные провинции Китая, Индия и производство в Мексике. Эти зоны связывают выпуск автомобилей с экспортными продажами.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отрасли характерны международные цепочки: проектирование, изготовление деталей, сборка и реализация часто распределены по разным странам и компаниям.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и приморское положение предприятий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концентрируется в прибрежных районах: там нужны глубоководные порты, удобные подъездные пути и судоремонтная база. Важны также доступ к металлу и комплектующим.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формируются в портовых городах и в территориях с устойчивой связью с морской торговлей. Отсюда готовые суда легче доставлять заказчикам и обслуживать в течение жизненного цикла.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центры судостроения и их доля в производстве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Сводки международной статистики по судостроению (точные доли зависят от выбранного года; здесь — условная иллюстрация)
</a:t>
            </a:r>
            <a:endParaRPr lang="en-US" sz="60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выпуска сосредоточена в Восточной Азии, а прочие регионы занимают меньшие ниши в мировых объемах.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отрасли объясняется экспортными заказами, портовой инфраструктурой и возможностями масштабного промышленного производства.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машиностроение и связь с сырьевой базой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машиностроение создаёт машины для добычи и переработки сырья: буровые установки, дробилки, конвейерные системы. Размещают производство ближе к сырьевым районам, чтобы сократить логистические издержки и сроки поставок.
</a:t>
            </a:r>
            <a:endParaRPr lang="en-US" sz="1055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Горнодобывающее оборудование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продукция — турбины и энергетические установки. Для неё критичны мощная энергетическая инфраструктура, опытные конструкторские школы и стабильные поставки металла. Отрасль тяготеет к индустриальным узлам с большим энергопотреблением.
</a:t>
            </a:r>
            <a:endParaRPr lang="en-US" sz="1007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установки и турбины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машины, тепловые и технологические агрегаты требуют точной обработки больших деталей. Поэтому предприятия концентрируются в районах с развитой металлургией, где проще обеспечивать заготовки, комплектующие и кооперацию специалистов.
</a:t>
            </a:r>
            <a:endParaRPr lang="en-US" sz="999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машины и агрегаты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изделия — крупные и тяжёлые, их перевозят с учётом габаритов и маршрутов. Решающее значение имеют железнодорожные пути, подъезд к портам и автомагистралям. Поэтому производственные центры создаются рядом с транспортными коридорами.
</a:t>
            </a:r>
            <a:endParaRPr lang="en-US" sz="999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крупногабаритных изделий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4157" y="1340425"/>
            <a:ext cx="227568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и примеры размещения разных подотраслей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 отраслевые справочники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разные виды машиностроения формируют «свою» географию: от рынка и логистики до научной базы и сырьевых ресурсов.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подотрасль «привязывается» к своим ключевым ресурсам: массовые изделия тянет спрос и логистика, наукоёмкие — кадры и НИОКР, тяжёлые — металл, энергия и инфраструктура.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 странах мира с разным уровнем развития
</a:t>
            </a:r>
            <a:endParaRPr lang="en-US" sz="2399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машиностроение ориентировано на сложную технику: электронику, автоматизацию, высокую точность. Значительная часть продукции рассчитана на экспорт и поддерживается сильными инженерными школами и НИОКР.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развивающихся странах быстрее растёт сборочное производство автомобилей, бытовой техники и электрооборудования. Часто оно связано с привлечением иностранных инвестиций и разветвлённой сетью поставщиков комплектующих внутри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странами видны по доле высокотехнологичной продукции, квалификации кадров и уровню научной базы. На степень участия в международной кооперации влияет и доступ к технологиям, и качество производственной инфраструктуры.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высокотехнологичной продукции в машиностроении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аналитические материалы по трендам цифровизации машиностроения (2020-е годы).
</a:t>
            </a:r>
            <a:endParaRPr lang="en-US" sz="78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рост технологичности проявляется не только в «железе», но и в программных системах управления, сервисных платформах и интеллектуальных модулях для предприятий и транспорта.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переход отрасли к наукоёмким продуктам: растёт роль электроники, цифрового проектирования и роботизации, а значит, усиливается конкуренция за кадры и технологии.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в машиностроении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и инновации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стран сосредоточивается на разработке конструкций, программного обеспечения и испытательных методик. Это повышает роль инженерных центров и усиливает значение патентов и научной кооперации.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комплектующих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страны и регионы выпускают детали и узлы: от электроники до механических компонентов. Так снижаются издержки на закупки и сокращаются сроки поставок за счёт близости к сборке.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сборка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Сборочные предприятия чаще располагаются там, где есть доступ к рабочей силе, инфраструктуре и крупному рынку сбыта. Поэтому «центр производства» может смещаться вслед за спросом и логистикой.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сервис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продукция проходит логистику и выходит на мировые рынки, а затем требует обслуживания. Сервисные сети связывают производителей и пользователей, повышая устойчивость поставок.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разработки до мировой поставки: география производственной цепочки
</a:t>
            </a:r>
            <a:endParaRPr lang="en-US" sz="1993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 движения продукта в международных цепочках машиностроения: стадии производства часто размещаются в разных странах по принципу эффективности.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России: география и специализация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машиностроение сосредоточено в крупных промышленных узлах европейской части, на Урале, в Поволжье, Сибири и на Дальнем Востоке. Такое размещение связано с инфраструктурой и устойчивыми кооперационными связями.
</a:t>
            </a:r>
            <a:endParaRPr lang="en-US" sz="112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автомобильные предприятия, организации транспортного и энергетического машиностроения, станкостроение, приборостроение и оборонно‑промышленный комплекс. Их специализация определяется доступом к кадрам и производственной базе.
</a:t>
            </a:r>
            <a:endParaRPr lang="en-US" sz="1107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отрасли напрямую связана с наличием металлургической базы и крупного внутреннего рынка: спрос формирует экономическую устойчивость, а ресурсы позволяют поддерживать выпуск тяжёлой техники и сложных узлов.
</a:t>
            </a:r>
            <a:endParaRPr lang="en-US" sz="1151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научных центров и инженерных компетенций особенно важно для подотраслей, где требуется точность, развитие технологий и длительные циклы НИОКР. Это влияет и на выбор регионов для новых производств.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машиностроения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отраслевым центрам машиностроения; перечень городов приведён по географическим справочникам (актуальность: 2020-е годы).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различаются по профилю: автопром и авиация, судостроение, приборостроение, энергетическое оборудование и сельскохозяйственная техника развиваются в разных «узлах».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городов показывает пространственную неравномерность отрасли: производство концентрируется в крупных агломерациях, где легче обеспечивать кадры, кооперацию и транспортные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875" y="336588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3750" y="1499880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географические изменения в машиностроении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выпусков всё чаще перемещается в страны Азии, Латинской Америки и Восточной Европы. Причины — более низкие издержки и рост потенциала внутреннего спроса.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производств ближе к рынкам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требований к экологичности влияет на выбор оборудования, энергоэффективность и организацию производственных процессов. Поэтому инвестиции направляются туда, где легче обеспечить контроль выбросов и обращения отходов.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экологических требований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Производства стремятся концентрироваться в больших городских и промышленных агломерациях. Там выше плотность кадров, быстрее развивается кооперация поставщиков и проще строить логистические маршруты для экспорта.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агломераций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всех изменениях в распределении производств сохраняют позиции страны с сильной научной базой и патентами. Именно там легче поддерживать разработку новых материалов, узлов и технологий.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лидерства наукоёмких кластеров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всё активнее внедряет роботизированные линии и цифровые инструменты разработки. Это повышает точность, ускоряет выпуск партий и меняет требования к инженерным компетенциям и инфраструктуре.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 цифровое проектирование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показывает уровень индустриального развития, научный потенциал и участие страны в международном разделении труда. Его география зависит от транспорта, кадров, сырья, рынков и политики, а значит, отражает реальные экономические связи России и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машиностроение — ключ к географии мирового хозяйства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2026-05-13T06:23:19Z</dcterms:created>
  <dcterms:modified xsi:type="dcterms:W3CDTF">2026-05-13T06:23:19Z</dcterms:modified>
</cp:coreProperties>
</file>