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цитологии: ключевые темы и значение науки о клетке
</a:t>
            </a:r>
            <a:endParaRPr lang="en-US" sz="4284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изучает строение и функции клеток — основы жизни и биологических процессов.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цитологии: от первых открытий к клеточной теории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благодаря микроскопу Роберт Гук увидел клетки. Позже учёные сформировали клеточную теорию и изучили деление клеток, что дало новые знания о жизни на микроуровне.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 основа жизни: структура и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несут ответственность за все жизненные процессы организма: от обмена веществ до передачи сигналов. Они имеют мембраны, ядро и разнообразные органеллы, обеспечивающие жизнедеятельность.
</a:t>
            </a:r>
            <a:endParaRPr lang="en-US" sz="914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содержат хлоропласты для фотосинтеза и большие вакуоли, поддерживающие форму. Их клеточная стенка придаёт прочность, что способствует устойчивости растений к внешним факторам.
</a:t>
            </a:r>
            <a:endParaRPr lang="en-US" sz="8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положения клеточной теории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одной или нескольких клеток, что подчёркивает универсальность клеточной структуры.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основной единицей, отвечающей за структуру и все функции живого организма.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формируются только путём деления уже существующих, обеспечивая непрерывность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прокариот и эукариот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значительно меньше и не имеют ядра, в отличие от более крупных эукариот с оформленным ядром и органеллами.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 структурной организации и размерах обеспечивают разные биологические функции.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для школьников,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животной клетки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 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контролирует обмен веществ с окружающей средой, а цитоплазма содержит органеллы и обеспечивает внутриклеточные процессы.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генетическую информацию в хромосомах, контролируя развитие и функцию клетки через регуляцию белкового синтеза.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вырабатывают энергию, рибосомы синтезируют белки, а комплекс Гольджи и ЭПС обеспечивают транспорт и модификацию веществ.
</a:t>
            </a:r>
            <a:endParaRPr lang="en-US" sz="8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растительной клетки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клеточная стенка из целлюлозы поддерживает форму клетки, а крупные вакуоли регулируют водный баланс и запасают вещества.
</a:t>
            </a:r>
            <a:endParaRPr lang="en-US" sz="108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как центры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преобразуют солнечную энергию в химическую, обеспечивая питание растения через фотосинтез.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компоненты с животной клеткой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Подобно животным клеткам, растительные содержат ядро, митохондрии, рибосомы, комплекс Гольджи и ЭПС для жизнедеятельности.
</a:t>
            </a:r>
            <a:endParaRPr lang="en-US" sz="9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по строению и функциям, выделяющие особенности каждого типа клеток.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отличия напрямую влияют на функции и жизненные процессы каждого типа клетки.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органоидов клетки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энергию в виде АТФ, обеспечивая все клеточные процессы.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отвечают за синтез белков по генетической информации, необходимой для роста и восстановления.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модифицирует и транспортирует белки и липиды, готовя их к использованию внутри или вне клетки.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разрушают ненужные молекулы и старые органеллы, поддерживая клеточную чистоту.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клетки: этапы и процессы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интерфазы, митоза и цитокинеза в процессе клеточного деления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3575" y="1429061"/>
            <a:ext cx="2585404" cy="1368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575" y="2981371"/>
            <a:ext cx="2585404" cy="13684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4225" y="1429099"/>
            <a:ext cx="2585404" cy="13684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4225" y="2981368"/>
            <a:ext cx="2585404" cy="136844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митоза: ключевые моменты процесса
</a:t>
            </a:r>
            <a:endParaRPr lang="en-US" sz="1928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44372" y="1824218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— начало уплотнения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профазе хромосомы скручиваются и становятся заметными под микроскопом. Ядерная оболочка начинает распадаться, что подготавливает клетку к последующим стадиям деления.
</a:t>
            </a:r>
            <a:endParaRPr lang="en-US" sz="565" dirty="0"/>
          </a:p>
        </p:txBody>
      </p:sp>
      <p:sp>
        <p:nvSpPr>
          <p:cNvPr id="10" name="Text 3"/>
          <p:cNvSpPr txBox="1"/>
          <p:nvPr/>
        </p:nvSpPr>
        <p:spPr>
          <a:xfrm>
            <a:off x="144372" y="3376455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— выстраивание по экватору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метафазы хромосомы выстраиваются по центру клетки в плоскости метафазной пластинки, обеспечивая равномерное распределение генетического материала.
</a:t>
            </a:r>
            <a:endParaRPr lang="en-US" sz="592" dirty="0"/>
          </a:p>
        </p:txBody>
      </p:sp>
      <p:sp>
        <p:nvSpPr>
          <p:cNvPr id="11" name="Text 4"/>
          <p:cNvSpPr txBox="1"/>
          <p:nvPr/>
        </p:nvSpPr>
        <p:spPr>
          <a:xfrm>
            <a:off x="4775034" y="1824219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— разделение хроматид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анафазе сестринские хроматиды расходятся к противоположным полюсам клетки, перемещаясь вдоль микротрубочек веретена деления.
</a:t>
            </a:r>
            <a:endParaRPr lang="en-US" sz="700" dirty="0"/>
          </a:p>
        </p:txBody>
      </p:sp>
      <p:sp>
        <p:nvSpPr>
          <p:cNvPr id="12" name="Text 5"/>
          <p:cNvSpPr txBox="1"/>
          <p:nvPr/>
        </p:nvSpPr>
        <p:spPr>
          <a:xfrm>
            <a:off x="4775034" y="3376480"/>
            <a:ext cx="1499167" cy="578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— формирование новых ядер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телофазе вокруг разделённых хромосом формируются новые ядерные оболочки, происходит релаксация хромосом, завершая этап ядерного деления.
</a:t>
            </a:r>
            <a:endParaRPr lang="en-US" sz="5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41007"/>
            <a:ext cx="1646100" cy="13438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050" y="1241007"/>
            <a:ext cx="1646100" cy="1343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050" y="1253379"/>
            <a:ext cx="1646100" cy="13438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725" y="1253368"/>
            <a:ext cx="1646100" cy="1343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мейоза и их значение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21325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деление: редукция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мейотическом делении количество хромосом сокращается вдвое, образуются две клетки с гаплоидным набором. Это важно для поддержания стабильности генетического материала при половом размножении.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2881987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 хромосом — источник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профазы I происходит обмен участками между гомологичными хромосомами, что способствует увеличению генетического разнообразия и адаптивности потомства.
</a:t>
            </a:r>
            <a:endParaRPr lang="en-US" sz="911" dirty="0"/>
          </a:p>
        </p:txBody>
      </p:sp>
      <p:sp>
        <p:nvSpPr>
          <p:cNvPr id="12" name="Text 4"/>
          <p:cNvSpPr txBox="1"/>
          <p:nvPr/>
        </p:nvSpPr>
        <p:spPr>
          <a:xfrm>
            <a:off x="5014849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деление: разделение хроматид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мейотическое деление похож на митоз, где сестринские хроматиды отделяются, формируя четыре уникальные гаплоидные клетки — будущие гаметы.
</a:t>
            </a:r>
            <a:endParaRPr lang="en-US" sz="999" dirty="0"/>
          </a:p>
        </p:txBody>
      </p:sp>
      <p:sp>
        <p:nvSpPr>
          <p:cNvPr id="13" name="Text 5"/>
          <p:cNvSpPr txBox="1"/>
          <p:nvPr/>
        </p:nvSpPr>
        <p:spPr>
          <a:xfrm>
            <a:off x="7152674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мейоза для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появление разнообразных комбинаций генов у потомства, способствуя эволюции видов и сохранению генетического здоровья популяций.
</a:t>
            </a:r>
            <a:endParaRPr lang="en-US" sz="9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 и ключевые функции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фосфолипидов, встроенных белков и углеводов, обеспечивая прочность и гибкость клеточной оболочки.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транспорт веществ, позволяя избирательно пропускать полезные молекулы и блокируя нежелательные, поддерживая внутреннее равновесие клетки.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также участвует в распознавании сигналов и взаимодействиях с другими клетками, формируя основу клеточной коммуникации.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пассивных и активных процессов транспорта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Пассивные процессы не требуют энергии и быстрее, тогда как активный транспорт требует затрат АТФ и происходит медленнее.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и направление транспорта зависят от типа механизма: пассивные процессы позволяют веществам двигаться по градиенту, активный транспорт против него.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класс, 2022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жизни клетки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структуры и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воде поддерживается форма клетки — у растений тургор создаёт механическую устойчивость. Вода необходима для транспорта веществ и вывода отходов.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основа клеточных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значительную часть клетки, служит средой для растворения и взаимодействия веществ. Она способствует протеканию биохимических реакций.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значимые компоненты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главный строительный и ферментативный материал клетки, обеспечивают функционирование и структуру — около половины массы сухого вещества.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выполняют энергетические функции и входят в состав клеточных структур, участвуя в запасании углерода и сигнализации.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хранят и передают генетическую информацию, определяя наследственные признаки и контроль клеточных процессов.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участвуют в формировании мембран и служат источником энергии, обеспечивая защиту и упругость клеточных структур.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микроскопии в изучении клеток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— первое окно в клеточный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позволяет наблюдать форму клеток и крупные структуры до 1500-кратного увеличения. Он доступен в школьных лабораториях и важен для базовых исследований.
</a:t>
            </a:r>
            <a:endParaRPr lang="en-US" sz="965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— глубина детализации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использует электронный луч для увеличения до полумиллиона раз, показывая ультраструктуры: мембраны, микротрубочки, что значительно расширяет знания о клетке.
</a:t>
            </a:r>
            <a:endParaRPr lang="en-US" sz="9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организмы: основные отличия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такие как амёбы и бактерии, выполняют все жизненные функции одной клеткой, обеспечивая самостоятельность и простоту строения.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состоят из множества специализированных клеток, которые образуют ткани и органы, обеспечивая сложные функции и адаптацию.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многоклеточных у человека сотни типов клеток: нервные передают сигналы, мышечные обеспечивают движение — это пример высокой клеточной специализации.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цитологии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цитология помогает диагностировать болезни, включая онкологию, инфекционные и генетические патологии, что существенно улучшает лечение.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фармакологии проводят тестирование лекарств на клеточных культурах, обеспечивая безопасность и эффективность препаратов ещё до клинических испытаний.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агробиотехнологиях цитологические методы используются для выведения устойчивых культур и создания генно-модифицированных организмов с полезными свойствами.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цитологии для науки и жизни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раскрывает основу жизни, объясняет процессы клеточного роста и наследования. Эти знания помогают развивать медицину, биотехнологии и экологию для решения современных задач.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2026-05-09T04:46:44Z</dcterms:created>
  <dcterms:modified xsi:type="dcterms:W3CDTF">2026-05-09T04:46:44Z</dcterms:modified>
</cp:coreProperties>
</file>