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и территорий от биологической и экологической опасности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угрозу и защитить себя, школу и город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биологическая и экологическая безопасность касается каждого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быстро распространяются в транспорте, школах и дворах, а загрязнение воздуха, воды и почвы незаметно подрывает здоровье. Поэтому важно понимать источники риска, пути их передачи и правила безопасного поведения.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23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258" y="2282400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9222" y="2192325"/>
            <a:ext cx="506363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биологические угрозы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кишечные, дыхательные и кожные инфекции. Опасность возрастает при нарушении гигиены, употреблении загрязнённой пищи и воды, а также при контакте с больными людьми.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заболевания часто распространяются воздушно-капельным путём и особенно быстро переходят в коллективах. К ним относятся грипп и другие острые инфекции, требующие изоляции и своевременного обращения к врачу.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Грибки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грибки поражают кожу, слизистые оболочки и иногда внутренние органы. Их распространению способствуют влажные помещения, общие предметы быта и ослабление защитных сил организма.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передаются через грязные руки, воду, пищу, животных и загрязнённые поверхности. Они опасны тем, что долго остаются незаметными и постепенно ухудшают самочувствие человека.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и очаговые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токсины и природно-очаговые заболевания опасны быстрым развитием и тяжёлыми последствиями. Риск особенно высок там, где возможен контакт с заражёнными животными, водой или почвой.
</a:t>
            </a:r>
            <a:endParaRPr lang="en-US" sz="9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угрозы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проявляется смогом, выбросами предприятий и выхлопами транспорта. Оно ухудшает работу дыхательной системы, снижает выносливость и особенно опасно для детей и людей с хроническими заболеваниями.
</a:t>
            </a:r>
            <a:endParaRPr lang="en-US" sz="1155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почвы связано с нефтепродуктами, тяжёлыми металлами, пестицидами и бытовой химией. Такие вещества попадают в питьевую воду, продукты и затем в организм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отходов, свалки и утечки химикатов разрушают санитарную обстановку на больших территориях. Последствия нарастают постепенно, но затрагивают здоровье населения, состояние экосистем и качество жизни.
</a:t>
            </a:r>
            <a:endParaRPr lang="en-US" sz="11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биологические и экологические риски
</a:t>
            </a:r>
            <a:endParaRPr lang="en-US" sz="252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 различаются источник, скорость развития и характер последствий угроз.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риски чаще распространяются между людьми, а экологические обычно действуют дольше и охватывают большие территории; на практике они нередко сочетаются.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ОБЗР и санитарно-экологической безопасности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опасности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реагирования при биологической или экологической угрозе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опасности и наблюдение за обстановкой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людьми и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начинается с контроля самочувствия людей и состояния территории. Важны температура, жалобы, качество воздуха, воды и наличие санитарных нарушений. Любое отклонение требует проверки.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требующие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биологических угроз тревожны рост заболеваемости, массовое недомогание и появление заражённых источников. Для экологических — дым, запах, мутная вода, гибель растений или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распространения биологической опасности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источник инфекции может передаваться сразу несколькими путями, поэтому риск возрастает в закрытых помещениях и при тесном общении.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воздушно-капельный и контактный пути; именно они быстрее всего формируют очаги в школе, транспорте и других местах массового пребывания.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учебной диаграммы по материалам ОБЗР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 в повседневной жизни
</a:t>
            </a:r>
            <a:endParaRPr lang="en-US" sz="2858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мойте руки, соблюдайте личную гигиену и используйте только безопасную воду. Эти привычки разрывают основные пути передачи инфекции и особенно важны после улицы, транспорта и посещения общественных мест.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 нужно тщательно мыть, хранить и подвергать достаточной термической обработке. Это снижает риск кишечных инфекций, сальмонеллёза и других заболеваний, связанных с загрязнёнными продуктами.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Проветривайте помещения, поддерживайте чистоту в комнате и не оставайтесь рядом с заболевшими без необходимости. При симптомах болезни нужно своевременно обратиться к врачу и не посещать коллектив.
</a:t>
            </a:r>
            <a:endParaRPr lang="en-US" sz="118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помогают санитарный режим, регулярная уборка, контроль самочувствия учащихся и снижение скученности. Вакцинация также остаётся важной мерой, потому что защищает и самого человека, и окружающих.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3660" y="2571150"/>
            <a:ext cx="25625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загрязнения воздуха и воды
</a:t>
            </a:r>
            <a:endParaRPr lang="en-US" sz="353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и фильтрация уменьшают попадание вредных веществ в воздух и воду. Особенно важно контролировать промышленные выбросы и санитарно-защитные зоны вокруг предприятий.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канализации, ливневых стоков и дворов влияет на санитарную обстановку всего района. Регулярный контроль помогает вовремя выявить источник загрязнения и предотвратить распространение опасности.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употреблять воду из сомнительных источников без проверки. При признаках загрязнения следует кипятить воду, использовать привозную или бутилированную и следить за состоянием питьевых систем.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при отравлении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головокружении, тошноте, кашле или раздражении слизистых нужно немедленно выйти из опасной зоны и обратиться за медицинской помощью. Быстрая реакция снижает тяжесть последствий.
</a:t>
            </a:r>
            <a:endParaRPr lang="en-US" sz="8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экологической безопасности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позволяет заметить загрязнение до появления тяжёлых последствий, а очистка предотвращает его распространение в воздухе, воде и почве.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у мер раннего контроля и очистки: они снижают риск накопления вредных веществ и задают основу для остальных действий.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учебной темы ОБЗР;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 и санитарная дисциплина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Маска, респиратор и перчатки нужны не только в медицине, но и при контакте с пылью, аэрозолями, загрязнёнными поверхностями и химическими веществами.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очки и специальная одежда уменьшают риск попадания опасных частиц на слизистые и кожу, особенно при уборке, обработке помещений и работе в очаге загрязнения.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средства защиты работают только вместе с чистыми руками, правильным снятием экипировки, своевременной заменой расходных материалов и строгим соблюдением санитарных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помещение нужно обеззаразить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выявления инфекции обработка поверхностей становится обязательной частью защиты. Дезинфекция уменьшает число возбудителей на предметах, дверных ручках, мебели и в санитарных узлах, чтобы прервать цепочку передачи.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борьба с насекомыми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Комары, мухи и другие насекомые могут переносить инфекционные агенты или загрязнять продукты. Дезинсекция особенно значима там, где есть сырость, мусор или стоячая вода, создающая условия для их размножения.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уничтожают грызунов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опасны не только как переносчики возбудителей, но и как источник повреждения запасов пищи, проводки и упаковки. Дератизация помогает защитить жильё, склады и общественные здания от вторичных рисков.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Дезинфекция, дезинсекция и дератизация
</a:t>
            </a:r>
            <a:endParaRPr lang="en-US" sz="32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защиты населения при чрезвычайной ситуации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порядок действий служб и организаций при биологической или экологической угрозе.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разных видах угроз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при любой угрозе первыми становятся изоляция источника, сокращение контакта и обращение к специалистам.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вида опасности, решающими остаются быстрое реагирование, ограничение контакта и следование официальным указаниям.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правилам поведения при ЧС; 2025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уязвимость территории
</a:t>
            </a:r>
            <a:endParaRPr lang="en-US" sz="30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факторы редко действуют поодиночке: их сочетание создаёт «эффект накопления», особенно в жилых кварталах, у школ и на оживлённых магистралях.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плотность населения и слабее инфраструктура, тем быстрее растут санитарные и экологические риски, поэтому приоритет — профилактика и модернизация.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ОБЗР; 2025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личной ответственности
</a:t>
            </a:r>
            <a:endParaRPr lang="en-US" sz="3048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изучает правила гигиены, признаки опасности и алгоритм оповещения. Регулярные памятки и тренировки формируют привычку действовать без паники.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обнаружения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сразу сообщить взрослым, не скрывать симптомы и не приближаться к источнику опасности. Быстрая передача информации сокращает число ошибок.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реагирования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выполнять рекомендации служб, соблюдать санитарные ограничения и наблюдать за самочувствием. Личная дисциплина помогает остановить распространение угрозы.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40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158" y="2295390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88" y="1479290"/>
            <a:ext cx="690900" cy="55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953" y="2205315"/>
            <a:ext cx="690900" cy="552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защиту населения и территорий
</a:t>
            </a:r>
            <a:endParaRPr lang="en-US" sz="2879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санитарную обстановку, организует проверки, вводит профилактические меры и координирует действия по предотвращению распространения инфекции или загрязнения.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состояние пострадавших, оказывают помощь, проводят наблюдение и направляют сведения о рисках для принятия дальнейших решений.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Выезжают в очаг, ограничивают доступ, помогают при эвакуации и обеспечивают первичные меры защиты до прибытия профильных специалистов.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Отбирают пробы воздуха, воды, почвы и биоматериала, чтобы подтвердить источник опасности и определить объём необходимых мер.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и коммунальные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 оповещение, поддерживают водоснабжение, вывоз отходов и восстановление территории после происшествия, обеспечивая практическое исполнение решений.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для школы и города
</a:t>
            </a:r>
            <a:endParaRPr lang="en-US" sz="341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первыми задачами остаются исправная вентиляция, чистая питьевая вода, регулярная уборка и наличие понятных инструкций на случай обнаружения опасности.
</a:t>
            </a:r>
            <a:endParaRPr lang="en-US" sz="118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Дополнительную защиту дают озеленение, санитарное содержание дворов, ограничение доступа к опасным участкам и готовность быстро организовать локальную эвакуацию.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города необходимы сбор и вывоз отходов, очистка ливневых стоков, контроль воздуха и воды, а также обслуживание очистных систем без задержек.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возникает только при регулярных проверках и совместной ответственности школы, коммунальных служб, медиков и самих жителей.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начинается до чрезвычайной ситуации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 от биологических и экологических угроз строится на профилактике, наблюдении и дисциплине. Чем раньше замечена опасность и чем точнее действия людей, тем меньше последствий для здоровья и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2026-05-21T05:44:02Z</dcterms:created>
  <dcterms:modified xsi:type="dcterms:W3CDTF">2026-05-21T05:44:02Z</dcterms:modified>
</cp:coreProperties>
</file>