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to describe likes and dislikes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симпатиях, антипатиях и причинах простыми английскими словами.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говорить о еде, музыке, хобби и школьных предметах. С ними легко задавать короткие вопросы, отвечать yes/no и объяснять выбор через because и so.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слова likes and dislikes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слова: как сказать «нравится»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 — самое нейтральное слово. Его используют, когда что-то просто нравится без сильных эмоций: I like pizza, I like English, I like this song.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показывает сильную симпатию. Это слово звучит ярче, чем like: I love music, I love reading, I love my dog.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 удовольствие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подчёркивает удовольствие от действия или занятия. Оно часто сочетается с глаголами: I enjoy swimming, She enjoys drawing.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увлечённым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into значит быть увлечённым чем-то, проявлять живой интерес. Это выражение часто звучит в разговорной речи: I’m into games, He’s into football.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слова: как сказать «не нравится»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Dislike означает, что что-то не нравится. Это более сильное и официальное слово, чем простое I don’t like, поэтому его используют, когда хотят сказать об устойчивой неприязни.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Hate выражает очень сильное отрицательное чувство. Оно подходит для вещей, которые вызывают резкое неприятие: I hate homework, She hates cold weather.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не выношу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stand — разговорная форма для самых неприятных вещей. Она передаёт мысль «совсем не выношу»: I can’t stand noise, He can’t stand waiting.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чувств: от love до hate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стоит на верхней ступени шкалы и показывает сильную симпатию. Это слово используют, когда отношение к предмету, занятию или человеку особенно тёплое и яркое.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обозначает простое положительное отношение. Человек не в восторге, но ему приятно, удобно или интересно, и этого достаточно для короткого ответа.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особого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mind занимает середину шкалы. Это значит, что что-то не вызывает сильных чувств: ни очень нравится, ни сильно раздражает.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слабого к сильному минусу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Dislike и hate показывают возрастающее недовольство. Чем дальше слово стоит от middle, тем сильнее отрицательная реакция и тем категоричнее звучит ответ.
</a:t>
            </a:r>
            <a:endParaRPr lang="en-US" sz="1187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stand находится рядом с hate и передаёт максимальное неприятие. Его выбирают, когда хочется подчеркнуть, что вещь или действие совсем невыносимы.
</a:t>
            </a:r>
            <a:endParaRPr lang="en-US" sz="11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Prefer: когда один вариант лучше другого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используют, когда нужно выбрать между двумя вариантами. Смысл всегда сравнивает один вариант с другим, поэтому в предложении обычно есть обе стороны выбора.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модель: I prefer tea to coffee. После prefer обычно ставят один вариант, затем to и второй вариант, чтобы сравнение звучало ясно и естественно.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может относиться и к действиям: I prefer playing football to watching TV. Так легко говорить о привычках, занятиях и свободном времени без сложных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into и enjoy: увлечения и интерес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into показывает сильный интерес или увлечение. Это слово особенно удобно, когда хочется коротко сказать о хобби, любимом занятии или стиле.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be into звучит естественно и современно. Примеры простые и понятные: I’m into games, She’s into dancing, They’re into comics.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Похожее, но не одинаковое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близко по смыслу, но чаще говорит о том, что человеку приятно само действие. Be into больше подчёркивает интерес к теме или увлечению в 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-ing после like, love, enjoy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like, love и enjoy часто ставят глагол с окончанием -ing. Такая форма подчёркивает, что нравится сам процесс: I like swimming, I enjoy reading.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подходит лучше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особенно удобен, когда речь идёт о хобби, спорте или занятиях. Тогда английская фраза описывает привычное действие, а не отдельный предмет.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ученику нравится играть, читать или рисовать, можно сказать: I love playing games, She enjoys drawing, We like learning English.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после слов предпочтения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и love можно ставить существительное, если речь идёт о предмете или явлении: I like pizza, I love music, She likes history.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говорить о спорте и хобби без лишних слов: I like football, They love chess, She hates cold weather.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 же модель работает со школьными темами: I hate homework, He likes maths, We prefer English. Это удобно для коротких ответов на уроке.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тоже часто сочетается с существительными, когда выбирают между вещами: I prefer tea, We prefer science, They prefer dogs to cats.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do и does помогают строить отрицание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в Present Simple нужны две формы вспомогательного глагола: для he, she, it и для остальных лиц.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Present Simple (school reference)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и ответить о предпочтениях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вопроса, ответа и пояснения для быстрых парных диалогов.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назвать предмет и объяснить причину.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вопросительных слова помогают узнать не только любимый предмет, но и причину выбора — это делает ответ коротким и 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What do you like? Why do you like it?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соединить причину и результат в ответе.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связки показывают, почему что-то нравится, и к чему это приводит; так ответ становится логичнее и естественнее.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because и so в простых предложениях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отношение к предмету точнее и естественнее.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усилителя помогают передать степень симпатии: ответ звучит мягче, сильнее или более вежливо, в зависимости от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really, a lot, not really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важно замечать на начальном этапе.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типичных сбоя чаще всего мешают ученикам: лишнее отрицание и неверный выбор формы после глагола like или enjoy.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типичные ошибки в теме likes and dislikes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1: школа и учёба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лишнего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начинает с простого вопроса: Do you like English? Такой старт помогает ученику сразу дать короткий ответ и не теряться в длинной фразе.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с эмоцией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по модели yes/no, а затем добавляется усиление: Yes, I do. I really like it. Это показывает не только согласие, но и степень симпатии.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 одном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реплика объясняет выбор: Because it is useful. В одном мини-диалоге отрабатываются вопрос, ответ и причина — именно то, что нужно для разговорной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2: музыка и выбор
</a:t>
            </a:r>
            <a:endParaRPr lang="en-US" sz="2994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вопроса Are you into music? Он проверяет интерес не к отдельной песне, а к теме в целом, что полезно в повседневном общении.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I’m into pop music показывает, что ученик не просто любит музыку, а увлечён конкретным жанром. Это хороший способ уточнить вкус.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Do you prefer songs or podcasts? помогает сравнить два варианта, а ответ I prefer songs показывает выбор без 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помогает быстро увидеть разницу между обычной симпатией, сильным интересом и отрицательным отношением. Это облегчает выбор слова в реальном разговоре.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чувство, тем точнее слово: от нейтрального like до резкого can’t stand.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классификация слов по силе отношения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сортировка слов по категориям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вставь пропущенное слово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вставьте слово в положительное утверждение: I love pizza. Так тренируется лексика про еду и базовая структура с простым подлежащим.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используйте do: Do you like football? Эта модель помогает быстро построить короткий разговор и получить ясный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 -ing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выберите глагол для действия: She enjoys reading. Здесь важно помнить, что после enjoy часто используется форма с -ing.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лишнего no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нужен один отрицательный элемент: I don’t like homework. Это упражнение напоминает, что двойное отрицание в английском не 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говорить о симпатиях и несимпатиях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симпатиях и антипатиях уверенно, достаточно помнить несколько опорных моделей: like, love, enjoy, dislike, hate, can’t stand, prefer и be into. Короткие вопросы и ответы делают речь естественной.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2026-07-25T08:49:02Z</dcterms:created>
  <dcterms:modified xsi:type="dcterms:W3CDTF">2026-07-25T08:49:02Z</dcterms:modified>
</cp:coreProperties>
</file>