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Звезды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— гигантские термоядерные объекты, формирующие космос и жизнь.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звезд и ключевые открытия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звезд ведутся с древности; изобретение телескопа и современные технологии открыли миллиарды объектов и новые виды звезд.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природа звезд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звезд — водород (около 71% массы) и гелий (примерно 27%), составляющие плазменные шары с высокими температурами и плотностью.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ядрах звезд происходит термоядерный синтез, который преобразует водород в гелий, выделяя энергию, поддерживающую свечение и устойчивость звезд.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звезд варьируются от 0,08 массы Солнца (коричневые карлики) до сверхмассивных, превышающих 100 солнечных масс.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звезды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слои звезды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состоит из ядра с термоядерными реакциями, радиационной и конвективной зон, фотосферы — видимой поверхности и внешних слоев атмосферы.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параметры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 ядре достигает 15 миллионов Кельвин, тогда как фотосфера Солнца — около 5 500 K, что определяет видимое излучение.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Термоядерные реакции в звездах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Протон-протонный цикл обеспечивает энергию в звездах массой до 1,5 солнечных, превращая водород в гелий с выделением энергии.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более массивных звездах основной процесс — CNO-цикл, где углерод, азот и кислород катализируют превращение водорода в гелий.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выделяется в виде гамма-лучей, нейтрино и тепла, обеспечивая устойчивое свечение звезд на миллионы и миллиарды лет.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звезд по спектральным типам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делятся на спектральные классы O, B, A, F, G, K и M, отражающие температуру их поверхности и цвет.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O включает самые горячие голубые звезды с температурами до 50 000 K, в то время как M — холодные красные карлики с температурой от 2 400 до 3 500 K.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окрестностях Солнца преобладают красные карлики класса M, составляющие большую часть звездного населения.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относится к классу G2V с температурой примерно 5 770 K, что является средним показателем для главной последовательности.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Герцшпрунг-Расселов диаграмма: распределение звезд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последовательность объединяет более 70% звезд, отражая связь светимости и температуры.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звезды определяется массой, влияющей на её путь по диаграмме и длительность жизни.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данные, 2023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звезд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Солнца, Бетельгейзе и Сириуса для понимания их физического разнообразия.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массах и размерах существенно влияет на светимость и жизненный цикл звезд.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ESA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звезд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сжатие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концентрации газа и пыли в молекулярных облаках — звёздных яслях, где плотность повышается.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термоядерных процессов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Достигается температура и давление, достаточно высокие для начала синтеза водорода в гелий, появляется устойчивый источник энергии.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протозвезды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температуры и плотности начинается сжатие центральной части, формируется протозвезда с зачатками термоядерных реакций.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звезды главной последовательности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Протозвезда выходит на главную последовательность, где стабилизируется и начинает длительное свечение.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звезды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и стадии развития звёзд различных масс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Сверхновые: взрывные финалы массивных звезд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Сверхновая — это мощный взрыв, завершающий жизнь массивной звезды, сопровождающийся резким увеличением яркости и выбросом огромного количества вещества во внешнюю среду.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вспышки формируются тяжелые элементы, а остатки звезды становятся нейтронной звездой или черной дырой. Примером служит сверхновая SN 1987A в Большом Магеллановом Облаке.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и химический состав Вселенной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взрывах сверхновых и слияниях нейтронных звезд рождаются тяжелые элементы, которые позже входят в состав межзвездной материи и новых звезд.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распад звездных поколений тесно связано с химической эволюцией, влияющей на состав планет и появление жизни на Земле.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ядрах звезд происходит нуклеосинтез элементов вплоть до железа, что обеспечивает постоянное пополнение химического состава Вселенной важными элементами.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Двойные и кратные звездные системы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всех звезд находятся в двойных или кратных системах, где благодаря их орбитальному движению можно точно определять массу и взаимодействия между компонентами.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Альфа Центавра является классическим примером, демонстрируя тесные гравитационные связи и влияния на развитие звездных компонентов.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Пульсары и нейтронные звезды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Пульсары — это нейтронные звезды с экстремально сильным магнитным полем и быстрым вращением, период которых может быть меньше одной секунды.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Магнитное поле пульсаров достигает триллионов Гаусс, а их плотность превосходит всё, кроме черных дыр, с радиусом около 10–20 километров.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пульсар был открыт в 1967 году Джоселин Белл, что открыло новую эру в изучении крайне плотных звездных объектов.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карлики: эволюция маломассивных звезд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белого карлика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Белые карлики формируются из звезд с массой до 8 раз больше Солнца после стадии красного гиганта, когда внешние оболочки сбрасываются. Остается плотное ядро, излучающее остаточное тепло.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характеристики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белого карлика достигает 1,4 массы Солнца, а размер почти со Землю, что создаёт невероятную плотность: чайная ложка вещества весит около тонны.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представители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Сириус B — знаменитый белый карлик, входящий в двойную систему Сириуса, является одним из самых близких к Земле белых карликов и хорошо изучен астрономами.
</a:t>
            </a:r>
            <a:endParaRPr lang="en-US" sz="10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Черные дыры и звездная эволюция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Черные дыры формируются при коллапсе ядер очень массивных звезд после взрывов сверхновых, являясь конечной стадией их эволюции.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Гравитационное притяжение черной дыры настолько велико, что даже свет не может покинуть её горизонт событий, делая её невидимой.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Сверхмассивные черные дыры, такие как M87* и Стрелец A* в центре Млечного Пути, играют ключевую роль в динамике галактик.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Обнаружение черных дыр основано на исследовании движения звезд и газа вокруг них, а также на выявлении рентгеновского и радиоизлучения.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звезд в Галактике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скопление звезд — в диске и балдже, где формируются новые звезды и сосредоточены старые. Гало содержит наименее плотное звёздное население.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75% звезд — красные карлики класса M, составляющие основу по численности в различных регионах Галактики.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астрономических обзоров Млечного Пути, 2023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в культуре и искусстве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в мировой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Упоминания звезд встречаются в произведениях классиков: Гомер восхищался их красотой, Данте и Шекспир использовали их как символы судьбы и вечности, а Лермонтов сравнивал с мечтами человечества.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звезд в живописи и мифологии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Созвездия и отдельные звезды сыграли важную роль в мифах многих народов и вдохновляли художников создавать полотна, отражающие стремление человека к свету и познанию космоса.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технологии в астрономии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Hubble, Kepler, Gaia и James Webb значительно расширили возможности наблюдений, позволив анализировать свет и измерять расстояния до отдалённых звезд.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Радиоинтерферометрия обеспечивает высокое пространственное разрешение, позволяя исследовать мельчайшие детали звездных систем и их динамику.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методы, включая астрофотометрию и обнаружение гравитационных волн, открывают ранее недоступные явления и объекты во Вселенной.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настоящее время активно ведётся поиск экзопланет в обитаемых зонах, что важно для изучения потенциально пригодных для жизни миров.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— ключ к пониманию Вселенной и жизни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звезд раскрывает фундаментальные процессы космической эволюции, определяет возникновение элементов и условия для жизни, вдохновляя человечество на новые открытия и осмысление своего места во Вселенной.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2026-05-08T00:05:50Z</dcterms:created>
  <dcterms:modified xsi:type="dcterms:W3CDTF">2026-05-08T00:05:50Z</dcterms:modified>
</cp:coreProperties>
</file>