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Moscow Kremlin and Red Square: ключевые слова и главные идеи 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Крепость, башни, соборы и символы Москвы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Кремль и Красная площадь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стоит в центре Москвы на Боровицком холме, у Москвы-реки. Рядом с его восточной стеной расположена Красная площадь. Вместе они образуют знаменитый исторический ансамбль, который легко узнать по всему миру.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9243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2108"/>
            <a:ext cx="452400" cy="4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английские слова по теме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назвать Кремль как укреплённое историческое место. В описании можно сказать, что it is a fortress in the center of Moscow and an important symbol of the city.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Fortress — крепость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 — одна из самых узнаваемых частей Кремля. Они имеют разные названия и функции, поэтому удобно использовать слово tower, когда нужно кратко описать архитектуру и защитные сооружения.
</a:t>
            </a:r>
            <a:endParaRPr lang="en-US" sz="868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Tower — башня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 — важное слово для разговора о Соборной площади. Оно помогает назвать главные храмы Кремля и показать, что здесь есть не только стены и башни, но и религиозные здания.
</a:t>
            </a:r>
            <a:endParaRPr lang="en-US" sz="94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Cathedral — собор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связывают все части темы. С их помощью можно сказать, что Кремль и Красная площадь are famous places, are part of history and are symbols of Moscow and Russia.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History, famous, symbol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для описания Красной площади и зданий вокруг неё. Square, palace и museum позволяют рассказать, что находится рядом с Кремлём и почему это место интересно туристам.
</a:t>
            </a:r>
            <a:endParaRPr lang="en-US" sz="958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Square, palace, museum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 of the Kremlin: главные даты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показывает, как укрепления постепенно превратились в знаменитый исторический ансамбль.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Московском Кремле; даты из общепринятой хронологии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Кремля охватывает много веков: от первых стен до международного признания как памятника мирового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Kremlin walls and towers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Кремлёвские стены тянутся примерно на 2,2 километра. Это не просто граница древней крепости, а огромный архитектурный пояс, который подчёркивает масштаб и значение всего ансамбля.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стен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стен сильно меняется: от 5 до 19 метров. Такое различие связано с рельефом и оборонительной задачей, поэтому Кремль выглядит по-разному с разных сторон.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форма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Кремле 20 башен, и у каждой есть своё название, назначение и история. Они делали крепость надёжной и одновременно сформировали её узнаваемый силуэт.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башен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башня — Spasskaya Tower. Она связана с курантами и парадным входом, поэтому именно её чаще всего показывают на фотографиях, открытках и в учебниках.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3116"/>
            <a:ext cx="3765900" cy="2060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Kremlin towers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самые известные башни Кремля и их отличительные признаки.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Кремля различаются по роли и возрасту, но вместе они создают образ крепости и важного символа Москвы.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об архитектуре Московского Кремля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Cathedrals on Cathedral Square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 был главным храмом коронаций. Здесь проводились важные церемонии, поэтому он особенно связан с историей власти и торжественных событий в России.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Архангельский собор служил усыпальницей великих князей и царей. Это здание напоминает, что Кремль был не только крепостью, но и местом памяти о правителях.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Архангельский собор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Благовещенский собор был домовым храмом правителей. Он показывает, как тесно в Кремле были связаны государственная жизнь, религия и повседневный быт.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Благовещенский собор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Ивана Великого возвышается над Соборной площадью и хорошо видна издалека. Она помогает представить общий силуэт кремлёвского центра и его историческую значимость.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Ивана Великого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Grand Kremlin Palace and state buildings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дворцом находятся Senate Palace и Arsenal. Эти здания помогают увидеть Кремль как центр управления страной, где решались важные государственные дела. Для иллюстрации подойдут строгие фасады, большие дворы и ансамбль официальной архитектуры.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здания рядом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Кремлёвский дворец построили в 1838–1849 годах для императорской семьи. Его торжественный облик подчёркивает, что Кремль был местом не только обороны, но и церемоний. Внутренние дворы и фасады показывают официальную сторону исторического центра.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 в центре Кремля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Square: a famous place in Moscow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находится прямо у Кремля и связана с ним исторически и пространственно. Вместе они образуют единый центр Москвы, который легко узнаётся по фотографиям, картам и школьным учебникам.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Кремлём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здесь торговали, проводили праздники и собирали людей на важные события. Поэтому Красная площадь всегда была не просто открытым пространством, а местом городской жизни.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торговая площадь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со старым значением слова «красная» — «красивая». Это помогает понять, что площадь ценили не только за удобство, но и за её особую красоту.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названия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Красная площадь стала одним из главных символов города. Она часто появляется в новостях, на экскурсиях и в учебных материалах как самый известный городской пейзаж России.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Москвы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50" y="3241404"/>
            <a:ext cx="2705700" cy="16117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be seen on Red Square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Basil’s Cathedral построен в 1555–1561 годах в честь взятия Казани. Его яркие купола делают площадь особенно узнаваемой и помогают запомнить главный архитектурный образ России.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GUM — это крупный торговый пассаж с длинными галереями и историческим фасадом. Он показывает, что Красная площадь связана не только с прошлым, но и с городской жизнью сегодня.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Lenin’s Mausoleum расположен у Кремлёвской стены и является частью исторического облика площади. Это одно из самых известных мест, связанных с советским периодом российской истории.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Ленина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4099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State Historical Museum хранит экспонаты по истории России. Его здание хорошо дополняет ансамбль площади, потому что помогает увидеть связь между архитектурой и исторической памятью.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099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исторический музей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2953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Lobnoye Mesto — старинная площадка, связанная с важными публичными объявлениями и событиями. Она напоминает, что Красная площадь веками была местом общественной и государственной жизни.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62953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Лобное место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развивался ансамбль со временем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формирования Московского Кремля и Красной площади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Кремль важен для 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Кремля хранит следы многих веков. Башни, соборы и дворцы помогают увидеть, как менялись государство, искусство и представления о главном центре страны.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Москвы Кремль стал не только памятником, но и знаком столицы. Именно поэтому его часто называют одним из главных capital city landmarks в учебных текстах на английском языке.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столицы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долгое время был местом, где принимались государственные решения. Здесь работали правители разных эпох, а само пространство стало символом власти и преемственности российской истории.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Кремле проходили коронации, приёмы и торжественные события. Такие церемонии подчёркивали особую роль этого места и делали его узнаваемым далеко за пределами Москвы.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церемоний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хотят увидеть посетители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Красная площадь интересны не только как памятники, но и как живое пространство города, где можно увидеть историю, архитектуру и торжественные события.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без использования точной статистики посещаемости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привлекают соборы и архитектурные виды, но все категории показывают, что ансамбль совмещает разные функции и впечатления.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Московский Кремль и Красная площадь были включены в Список всемирного наследия ЮНЕСКО.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Список всемирного наследия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статус подтвердил исключительную историческую и художественную ценность ансамбля и его значение для культуры не только России, но и всего мира.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связаны с Кремлём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Кремль узнают по красным стенам и высоким башням. Эти детали легко запомнить и просто назвать по-английски в коротком описании.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стены и башни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 ассоциируется с курантами и праздничными моментами. Именно этот образ часто появляется в учебниках, новостях и на фотографиях о Москве.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Спасской башни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Кремлём связаны двуглавые орлы, официальные церемонии и государственные здания. Такие детали помогают понять, что это не только памятник, но и символ страны.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знаки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дополняет образ Кремля: здесь проходят парады, экскурсии и городские праздники. Вместе эти места создают узнаваемую картину Москвы.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рядом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 ансамбле сегодня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объекты Кремля и Красной площади используются сейчас и какие функции они выполняют.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общеизвестных историко-архитектурных сведений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объединяет государственную жизнь, религиозную традицию, торговлю и городскую культуру в одном историческом центре.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 разных частях ансамбля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здания Кремля и Красной площади относятся к разным эпохам, поэтому ансамбль выглядит очень разнообразно и помогает увидеть историю Москвы в архитектуре.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архитектурным особенностям ансамбля; условная шкала для сравнения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и значимее объект, тем заметнее его стиль; вместе эти слои создают цельный исторический образ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предложений для 6 класса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Kremlin is located in Moscow. Эта модель помогает назвать место и его город, когда нужно сделать короткое сообщение или ответить на вопрос.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Square is next to the Kremlin. Так можно показать связь двух известных мест и использовать простое предложение с предлогом next to.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Kremlin is famous for its towers and cathedrals. В этой модели удобно назвать главные особенности объекта и добавить слова для описания.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знаменит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Basil’s Cathedral is one of the most famous buildings in Russia. Такое предложение помогает говорить о выдающемся здании без сложных грамматических конструкций.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памятник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ensemble is a symbol of Moscow. Эта фраза подходит для вывода и показывает, как назвать значение места в одной короткой реплике.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маршрут изучения темы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работы с лексикой, чтением и устной речью на уроке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Moscow Kremlin and Red Square: главные выводы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и Красная площадь объединяют историю, архитектуру и государственное значение. Это место помогает учить английские слова, строить простые фразы и говорить о самых известных символах России.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2026-05-30T18:29:02Z</dcterms:created>
  <dcterms:modified xsi:type="dcterms:W3CDTF">2026-05-30T18:29:02Z</dcterms:modified>
</cp:coreProperties>
</file>