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рек и рельефа дна океанов
</a:t>
            </a:r>
            <a:pPr algn="l" indent="0" marL="0">
              <a:lnSpc>
                <a:spcPct val="90000"/>
              </a:lnSpc>
              <a:buNone/>
            </a:pPr>
            <a:r>
              <a:rPr lang="en-US" sz="18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сушу в океан через воду и наносы.
</a:t>
            </a:r>
            <a:endParaRPr lang="en-US" sz="388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реки меняют океанское дно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только несут воду в море: они размывают породы, переносят частицы и откладывают их на дне, создавая новые формы рельефа.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 океан попадает материал
</a:t>
            </a:r>
            <a:endParaRPr lang="en-US" sz="1781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бассейн собирает материал со всей территории водосбора. Дождевые потоки, ручьи и притоки смывают в русло песок, ил, глину и органические остатки.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наносов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берегов и склонов постоянно пополняет речной поток частицами пород. После сильных дождей количество взвеси обычно возрастает, и река уносит её дальше к морю.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бассейна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площадь бассейна и длиннее речная сеть, тем больше породы успевает попасть в поток. Поэтому крупные реки особенно заметно влияют на океанское дно.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песок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соли тоже входят в речной сток, хотя их не видно глазами. Вместе с твёрдыми частицами они участвуют в формировании донных отложений и устьевых форм.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550" y="975331"/>
            <a:ext cx="3194100" cy="3181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переносит огромные массы взвеси, поэтому её влияние прослеживается далеко за пределами устья. Поток материала помогает формировать обширные донные отложения у берегов Атлантики.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Ганг-Брахмапутра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 и Брахмапутра создают одну из крупнейших дельт мира. Многорукавное устье показывает, как большой сток и обильные наносы строят сложный берег и мелководье.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выносит осадки в Мексиканский залив и формирует мощную осадочную систему. Этот пример хорошо показывает связь между размером бассейна и рельефом дна.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речных систем мира
</a:t>
            </a:r>
            <a:endParaRPr lang="en-US" sz="24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реки в осадки: что такое взвесь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взвесь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Взвесь состоит из очень мелких частиц, которые течение удерживает в воде. Они не сразу оседают на дно и могут переноситься на большие расстояния.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течение быстрое, частицы движутся дольше и сильнее перемешиваются. Когда скорость уменьшается, вода уже не удерживает их, и они постепенно откладываются слоями.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тяжелее и крупнее, поэтому он оседает раньше. Ил и глина гораздо мельче, из-за этого дольше остаются в потоке и уходят дальше от берега.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и эстуарии: два типа устьев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рек могут выглядеть по-разному: одни расширяются и смешиваются с морем, другие распадаются на рукава и наращивают сушу.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Эстуарии преобладают там, где сильнее приливы и волны, а дельты — там, где река приносит много наносов.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как зона накопления наносов
</a:t>
            </a:r>
            <a:endParaRPr lang="en-US" sz="1781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осаждение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течение замедляется, поэтому часть песка и ила оседает первой. Здесь постепенно накапливаются слои, которые позже могут быть перенесены к краю материка.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можно представить как природный склад осадков. Он хранит материал, пока тот не будет смыт дальше, к склону и более глубоким участкам океана.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 шельфа становится местом образования песчаных тел и подводных гряд. Они отражают работу волн, течений и постоянный приток речного материала.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подводные каньоны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Прорезание склона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вода начинает размывать мягкие породы или старые русла. Так появляется глубокая долина, которая постепенно углубляется и становится подводным каньоном.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у края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река выносит осадки к краю материка. На шельфе и склоне они скапливаются в понижениях, где течение уже не может удерживать их дальше.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каньон направляет осадки вниз, к глубоководным областям. Он работает как канал, по которому материал быстро уходит от берега.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Мутные потоки и их работа в океане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поток с частицами ускоряется вниз по склону и оставляет слоистые отложения.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показывают, как реки перестраивают дно океана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форм рельефа помогает увидеть путь осадков от берега к глубине.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частицы падают раньше других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зёрна оседают почти сразу, а мелкие частицы дольше остаются в воде и успевают уйти дальше от берега.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частицы, тем дальше они переносятся. Поэтому в глубокой части моря чаще накапливаются ил и глина, а песок остаётся ближе к устью.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законам осаждения частиц в воде; без привязки к одному наблюдению.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м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современного, поэтому реки врезались в шельф глубже обычного.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последнего ледникового максимума уровень Мирового океана был примерно на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консенсус по данным палеоуровня моря; обобщения IPCC и геологических исследований.
</a:t>
            </a:r>
            <a:endParaRPr lang="en-US" sz="10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км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такую глубину достигает Марианская впадина.
</a:t>
            </a:r>
            <a:endParaRPr lang="en-US" sz="246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показывает, что океанское дно может иметь очень большие перепады глубин, если рельеф контролируют разломы и движение плит.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GEBCO и общепринятые батиметрические данные о Марианской впадине.
</a:t>
            </a:r>
            <a:endParaRPr lang="en-US" sz="10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дно океана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метода помогают увидеть рельеф, слои осадков и состав донных отложений.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дополняют друг друга: карта даёт форму, сейсмоакустика — внутреннее строение, а пробы — вещественные доказательства истории осадконакопления.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методам изучения океанского дна из учебной географии и океанологии.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крупных речных системы и их след в океане
</a:t>
            </a:r>
            <a:endParaRPr lang="en-US" sz="2562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несёт воды и наносы через жаркие пустыни к Средиземному морю. У его устья формируется широкая дельта, где русла расходятся на множество рукавов, а мелкие частицы оседают слоями и постепенно наращивают берег.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Нил: дельта у края пустыни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Ганг-Брахмапутра собирает сток с влажных гор и равнин, поэтому приносит очень много воды и осадков. У побережья Бенгальского залива это создаёт огромную область накопления, где берега и русла постоянно меняются.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Ганг-Брахмапутра: море наносов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собирает материал с гигантского бассейна и выносит его в Атлантику. В океане её мутная вода далеко расходится от берега, показывая, как большая река может влиять не только на устье, но и на прибрежные воды.
</a:t>
            </a:r>
            <a:endParaRPr lang="en-US" sz="873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Амазонка: мощный поток взвеси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река и небольшая река: что меняется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как меняются устье и перенос осадков у разных рек. Это помогает понять, почему одни берега быстро наращиваются, а другие остаются почти без новых отложений.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крупной реки больше воды и наносов, поэтому её влияние на дно распространяется дальше. Небольшая река формирует более локальные и тонкие отложения.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общих закономерностей речного осадконакопления.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потока к отложениям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как скорость потока меняет перенос и осаждение наносов.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батиметрической карты
</a:t>
            </a:r>
            <a:endParaRPr lang="en-US" sz="245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дно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Глубоководная равнина выглядит почти ровной, но именно там накапливаются тонкие слои осадков. Карта помогает увидеть, как река меняет океанское дно на огромном расстоянии от берега.
</a:t>
            </a:r>
            <a:endParaRPr lang="en-US" sz="1001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глубине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Каньоны на карте похожи на узкие глубокие разрезы. Они показывают, где осадки могут быстро спускаться к большим глубинам и оставлять след в рельефе склона.
</a:t>
            </a:r>
            <a:endParaRPr lang="en-US" sz="1141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накопления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выглядит как широкая светлая полоса у берега. На нём часто задерживаются первые порции песка и ила, принесённые рекой, прежде чем материал уйдёт дальше.
</a:t>
            </a:r>
            <a:endParaRPr lang="en-US" sz="1095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и уклон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линии глубин помогают быстро понять, где дно резко понижается, а где остаётся ровным. По этому рисунку видно, как река «продолжает» свою работу уже под водой.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речного материала от суши к океану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Размыв на суше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вода размывает породы на суше и собирает песок, ил, глину и растворённые вещества. Чем больше бассейн реки, тем больше материала она может перенести к океану.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Перенос в 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и склоне материал оседает по-разному: крупные частицы раньше, мелкие позже. Подводные каньоны и мутные потоки уводят часть наносов далеко в глубину океана.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Устье и берег
</a:t>
            </a:r>
            <a:pPr algn="l" indent="0" marL="0">
              <a:lnSpc>
                <a:spcPct val="100000"/>
              </a:lnSpc>
              <a:buNone/>
            </a:pPr>
            <a:r>
              <a:rPr lang="en-US" sz="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реки распределяет поток между руслами, а морские волны, приливы и течение решают, останется ли здесь дельта или сформируется эстуарий. Именно в этой зоне начинается морское осадконакопление.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Накопление на дне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путь завершается на конусах выноса и глубоководных равнинах. Там осадки укладываются тонкими слоями и постепенно создают новое дно, меняя рельеф на огромной площади.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заканчиваются у берега: они продолжают строить океанское дно через перенос и осаждение наносов. Климат, уровень моря, размер частиц и тектоника вместе определяют, какой будет эта подводная картина.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формируют подводный рельеф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2026-07-26T18:25:03Z</dcterms:created>
  <dcterms:modified xsi:type="dcterms:W3CDTF">2026-07-26T18:25:03Z</dcterms:modified>
</cp:coreProperties>
</file>