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тексту: как из слов получается рассказ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собираются в предложение, а предложения — в понятный рассказ.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становятся понятным текстом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научиться не просто читать слова, а соединять их в ясные предложения и короткие тексты. Тогда можно легко отвечать на вопросы и точно передавать мысль.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то, что мы видим вокруг: кот, дом, книга, парта. Такие слова помогают быстро понять, о чём идёт речь, и не перепутать один предмет с другим.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показывать, что кто-то делает: бежит, читает, рисует, смеётся. Они помогают увидеть движение и понять, как развивается событие, даже если оно совсем короткое.
</a:t>
            </a:r>
            <a:endParaRPr lang="en-US" sz="946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рассказывают, какой предмет или кто он: большой, тихий, яркий, добрый. Иногда одно и то же слово имеет несколько значений, и тогда нужно смотреть на смысл всего предложения.
</a:t>
            </a:r>
            <a:endParaRPr lang="en-US" sz="9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 нами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окружают ребёнка повсюду: в учебнике, на доске, в тетради и на вывесках. Они помогают узнавать новое и не теряться среди надписей и заданий.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разговорах и сообщениях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используем слова, когда здороваемся, спрашиваем, благодарим и рассказываем новости. Без слов даже простая просьба стала бы непонятной, как записка без букв.
</a:t>
            </a:r>
            <a:endParaRPr lang="en-US" sz="11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выражает законченную мысль, если в нём есть смысл и порядок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русскому языку для 2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уже может сообщить маленькую новость.
</a:t>
            </a:r>
            <a:endParaRPr lang="en-US" sz="27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мысль растёт от слова к тексту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отдельные слова постепенно превращаются в связный рассказ.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текст. Если речь идёт о котёнке, все предложения должны быть связаны именно с ним, а не перескакивать на случайные детали.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зачем текст написан. Она помогает понять, что самое важное автор хотел сказать читателю, и делает рассказ не просто набором фраз, а осмысленным сообщением.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и главная мысль совпадают, текст звучит стройно и понятно. Тогда слова действительно работают вместе, как дружная команда, а не как разбежавшиеся по парте карандаши.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началом, серединой и концом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щенок нашёл домик из одеяла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заметила на скамейке маленького щенка и осторожно взяла его на руки. Дома она покормила малыша молоком и устроила ему тёплое место из мягкого одеяла. К вечеру щенок уже спокойно уснул рядом, будто нашёл свой первый дом.
</a:t>
            </a:r>
            <a:endParaRPr lang="en-US" sz="86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воробья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мальчик увидел во дворе воробья, который прыгал у крыльца и искал крошки. Он вынес хлебные крошки и рассыпал их на дорожке. Птица быстро подлетела, поела и весело вспорхнула на ветку — история закончилась удачно.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и тёплый лист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девочка заметила ежа под кустом и не стала его пугать. Она тихо положила рядом сухой лист, чтобы малышу было уютнее. Ежик свернулся клубочком и затих, а девочка улыбнулась, увидев, что всё хорошо.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825" y="2756385"/>
            <a:ext cx="629100" cy="503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4062" y="3524375"/>
            <a:ext cx="541275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держатся вместе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важное слово повторяют ещё раз, чтобы читатель не потерял героя. Так текст остаётся понятным и не превращается в набор отдельных фраз без связи.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Слова-заместители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они помогают не повторять одно и то же имя слишком часто. Благодаря им предложения звучат легче, а текст читается плавно, без лишних остановок.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потом, вдруг, поэтому показывают порядок и связь событий. Они подсказывают, что случилось сначала, что было дальше и почему всё произошло именно так.
</a:t>
            </a:r>
            <a:endParaRPr lang="en-US" sz="11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тексты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рассмотреть предмет или человека внимательнее. В нём называют цвет, размер, форму, настроение и другие признаки, чтобы образ получился ясным и живым.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рассказывает о событиях по порядку. Сначала что-то происходит, потом развивается, а в конце появляется результат, словно кадры маленького фильма.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объясняет, почему так происходит, и подводит к выводу. В нём важно не только назвать факт, но и показать его причину.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виды часто смешиваются. Например, рассказ может быть повествованием, а рядом с ним появится короткое описание героя или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шуршат, словно шёпот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ветер подхватывает жёлтые листья, и они кружатся над дорожкой. Девочка идёт медленно, прижимая к себе яркий зонт. Точные слова помогают увидеть не просто прогулку, а тёплую осеннюю картину с шорохом под ногами и улыбкой на лице.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не просто катится, а скачет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мальчик ловит красный мяч, который весело подпрыгивает на мокрой траве. Рядом лужа блестит, как маленькое зеркало, а сапоги оставляют следы. Если выбрать яркие слова, обычная игра превращается в живой маленький рассказ.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осенний парк оживает в словах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работают в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Слова-герои называют главное: людей, предметы, действия и признаки. Именно они несут смысл текста, как пассажиры несут в себе историю поездки.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соединяют части фразы и показывают отношения между ними. Они помогают словам-героям держаться вместе и не рассыпаться по отдельности.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и помощники работают дружно, текст звучит понятно и гладко. Тогда его легко читать, пересказывать и даже рисовать в голове.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замена слова может сделать мысль мягче, ярче или точнее. Поэтому важно выбирать не первое попавшееся слово, а самое подходящее.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русском алфавите помогают точно подбирать слова и менять оттенок смысла.
</a:t>
            </a:r>
            <a:endParaRPr lang="en-US" sz="22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помогает увидеть картинку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точные слова, воображение сразу начинает работать. Мы представляем цвет неба, шорох шагов, блеск снега и настроение героя без лишних объяснений.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выбирает слова аккуратно, картинка становится ясной и живой. Тогда читатель почти слышит ветер, видит движение и будто сам оказывается внутри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заголовок так важен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сразу подсказывает, о чём будет текст. Он помогает читателю настроиться и не блуждать по странице, как котёнок без клубка.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короткий, точный и связанный с главным событием. Он может быть вопросом, названием героя или намёком на важную мысль.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заголовок слишком длинный, он теряет ясность и становится неудобным. Поэтому лучше выбрать одно точное название, которое легко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текст шаг за шагом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всё ли в тексте на месте и не потерялась ли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3006" y="2928768"/>
            <a:ext cx="410962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делают текст красивее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помогают увидеть предмет лучше: не просто снег, а пушистый снег. Текст становится светлым и понятным, а картинка в воображении — заметнее.
</a:t>
            </a:r>
            <a:endParaRPr lang="en-US" sz="97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речь интереснее и мягче. Снег может кружиться, как пух, а ветер — тихо шептать. Такие слова добавляют тексту настроение и живость.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глаголы показывают, что происходит прямо сейчас. Не просто идёт, а шагает; не просто летит, а мчится. Так рассказ звучит бодрее и выразительнее.
</a:t>
            </a:r>
            <a:endParaRPr lang="en-US" sz="9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Сначала, потом, наконец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котёнок спрятался в коробке и тихо ждал. Потом он выглянул на свет и осторожно сделал первый шаг. Уже чувствуется маленькое приключение.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котёнок нашёл друзей и перестал бояться. История стала полной, потому что у неё есть порядок событий и один главный герой.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тексту стать понятным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меняется на ходу, читатель теряет нить и не понимает, о чём идёт речь. Текст начинает прыгать, как мячик по ступенькам.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частые повторы одного слова делают речь однообразной. Лучше подобрать более точные слова или заменить повтор местоимением, если это подходит.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стоят в случайном порядке, история распадается. Важно сначала, потом и наконец, чтобы события шли по понятной дороге.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фразы без остановок трудно читать вслух и ещё труднее понимать. Короткие паузы и аккуратные предложения помогают тексту дышать.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 вырастает настоящая история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собираются в предложения, а предложения — в текст, появляется понятная и живая история. Это важный шаг для маленького автора, который хочет говорить точно и красиво.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2026-05-21T20:40:45Z</dcterms:created>
  <dcterms:modified xsi:type="dcterms:W3CDTF">2026-05-21T20:40:45Z</dcterms:modified>
</cp:coreProperties>
</file>