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основные методы исследования в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инструментов и подходов к изучению живого мира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биологических методов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биологических наблюдений лежат в трудах Аристотеля, а микроскоп XIX века открыл новые горизонты, дав начало современной биологии как науке о жизни.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наблюдения: изучение без вмешательства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записываются в дневники и фиксируются фото- и видеоматериалами для последующего анализа и сравнений.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изучения сезонных циклов у растений и миграций животных, собирая данные о поведении на протяжении времени.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базовый способ изучения организма в естественной среде без изменения условий. Это позволяет фиксировать поведение и реакции живых существ.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 тщательно подсчитывают птиц, отмечают время прилёта и отлёта, что помогает понять паттерны миграций и сезонные изменения в популяции.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Кольцевание позволяет отслеживать индивидуальные маршруты, раскрывая связи между континентами и особенности перемещений отдельных птиц.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наблюдение за жизнью птиц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создание условий для проверки гипотез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методика меняет одну или несколько переменных для изучения их влияния на живой организм под контролируемыми условиями.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выявлять, как свет и температура влияют на рост растений и изменение поведения животных в лабораторных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опытов повышает достоверность выводов и формирует основы научных законов.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помогают установить причинно-следственные зависимости, что невозможно при простом наблюдении.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наследственности: опыт Грегора Менделя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проводил опыты, скрещивая растения с разными цветами цветков и формами семян, что позволило обнаружить независимые наследственные признаки и заложить основы генетики.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гороха и выявление закономерностей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полученных данных сформулировали основные генетические законы, объясняющие передачу признаков от родителей к потомству, что стало прорывом в биологии.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 — начало новой науки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помогает представлять сложные биологические системы через схемы и компьютерные программы для лучшего понимания процессов.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невозможности проведения экспериментов модели позволяют тестировать гипотезы и оценивать вероятные последствия в природе.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прогнозирования поведения популяций и визуализации распространения веществ или видов в экосистемах.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Моделирование: создание упрощённых образов природных процессов
</a:t>
            </a:r>
            <a:endParaRPr lang="en-US" sz="36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моделирование в биологии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системы позволяют проследить передачу генов в поколениях, что облегчает изучение сложных генетических связей и прогнозирование наследственных признаков.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генетического наследования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модели, отображающие динамику эпидемий в популяциях, что помогает планировать меры профилактики и контролировать распространение болезней.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распространения инфекций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сравнение конечностей птиц и млекопитающих, выявляющее как общие, так и уникальные структуры и функции.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 сходство и различие органов, процессов жизнедеятельности, позволяя понять адаптации к среде обитания.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сравнения выявляет общие и отличающиеся черты строения и функций у разных организмов, что раскрывает их эволюционные связи.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изучение сходств и различий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занимает лидирующую позицию благодаря простоте и доступности в учебной практике.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с использованием разных методов обеспечивает глубокое понимание биологических процессов в школьных условиях.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применения методов в школьных лабораториях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образования РФ,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позволяет рассматривать микроскопические объекты: клетки, бактерии и вирусы, которые невозможно увидеть невооружённым глазом даже при самом внимательном наблюдении.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микроскопия выделяет определённые клеточные компоненты с помощью светящихся меток, что облегчает изучение биохимических процессов внутри клеток.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применяет пучок электронов, обеспечивая увеличение и разрешение в тысячи раз выше, позволяя видеть мельчайшие детали клеточных органоидов.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использует видимый свет для увеличения образцов до нескольких сотен раз, что помогает изучать основные структуры клеток и тканей.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как инструмент биолога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клетки под микроскопом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под микроскопом демонстрирует чётко выраженную клеточную стенку, ядро, хлоропласты и крупные вакуоли, которые обеспечивают её жизнедеятельность. Эти структуры различаются по форме и цвету.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растительной клетки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используют зарисовку и фотосъёмку, чтобы зафиксировать наблюдаемые детали. Схемы с подписями помогают лучше понять строение и функции отдельных органоидов клетки.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фиксации и документирования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825" y="1612725"/>
            <a:ext cx="4192749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представляет основные биологические методы и их сферы применения с примерами для наглядного понимания.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отличается по применению и глубине изучаемых явлений, обеспечивая комплексный подход к исследованию живой природы.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 основе российских образовательных программ и методических материалов.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исследовательских методов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методы: изучение наследственности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анализ ДНК даёт точные данные об генетическом сходстве, диагностике наследственных заболеваний и определении пород домашних животных.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Моногибридные и дигибридные скрещивания позволяют понять, как именно наследуются отдельные признаки и как они взаимодействуют между собой.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 помогает выявить закономерности передачи наследственных признаков от родителей к потомкам в нескольких поколениях.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биохимических исследований клеточного состава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специального реагента можно обнаружить крахмал в листьях растений. Когда к подготовленному образцу подносится йод, крахмал окрашивается в тёмно-синий цвет, что свидетельствует о его присутствии.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крахмала с помощью химических реакций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разделять биомолекулы по их химическим свойствам. Примером служит анализ пигментов растительных листьев, когда компоненты растут по бумаге с разной скоростью, выявляя состав смеси.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бумажной хроматографии в биохимии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включают сбор живых и неживых образцов, измерение температуры и влажности в естественной среде обитания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данных из поля и лаборатории обеспечивает полное и точное понимание биологических процессов и их влияния на окружающую среду.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лаборатории проводится детальный анализ этих образцов: изучение под микроскопом, выращивание микроорганизмов и химические тесты для выявления состава.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 лабораторные исследования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 в биологических исследованиях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лаборатории оснащены роботами, которые автоматически собирают образцы, измеряют параметры и готовят материалы для анализа. Это ускоряет исследования и снижает вероятность ошибок.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сбора и анализа образцов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программы обрабатывают большие объёмы генетических данных, выявляют связи и предсказывают функции генов, что помогает в диагностике и лечении заболеваний.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биоинформатики в генетике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эксперименты с животными должны проходить одобрение этических комиссий и строго контролироваться на всех этапах исследования.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причинять ненужный вред редким видам и вмешиваться в природные экосистемы без согласования с экспертами и разрешений.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обязаны обеспечивать безопасность и минимум стресса для животных и растений во время опытов и наблюдений.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при работе с живыми организмами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новые методы биологических исследований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развивается, позволяя изменять ДНК организмов для изучения и решения медицинских и сельскохозяйственных задач.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интеграция цифровых технологий и искусственного интеллекта для анализа биологических данных и создания более точных моделей.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молекулярной биологии всё чаще используются для создания инновационных лекарств и развития персонализированной медицины.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изучается биоразнообразие с целью сохранения редких видов и предотвращения их исчезновения путем применения новых научных подходов.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дают полное понимание биологических процессов, помогают сохранять природу и улучшать здоровье человека, объединяя теорию и практику в современной науке.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методов исследования в развитии биологии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2026-05-08T10:16:50Z</dcterms:created>
  <dcterms:modified xsi:type="dcterms:W3CDTF">2026-05-08T10:16:50Z</dcterms:modified>
</cp:coreProperties>
</file>