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неопределённого артикля в английском языке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вводит в речь новый или неизвестный объект с точностью и простотой.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роль артикля в современном английском языке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возник из древнеанглийского числительного one и выполнит функцию выделения новых или ранее неупомянутых объектов, обеспечивая смысловую ясность в коммуникации.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 употребляется перед словами, начинающимися с согласного звука, подчёркивая звуковой, а не графический аспект употребления.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словами с гласным звуком используется an, что зависит от произношения, например, an hour, несмотря на начальную согласную букву.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артикль не применим с неисчисляемыми существительными и во множественном числе, что ограничивает его употребление грамматически.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артикля a/an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a/an с существительными в единственном числе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встречается только с исчисляемыми существительными в единственном числе для выделения одного неопределённого объекта.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подчёркивает, что речь идёт о любом представителе класса, без указания на конкретность или известность.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помогает слушателю воспринять объект впервые и не связывает его с предыдущими упоминаниями в тексте.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a cat, обозначающий любой кот, и a lesson, один урок из рядового множества.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артикль обязателен при первом введении нового объекта в повествование или диалог.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«I saw a dog» говорится о любой собаке без конкретизации, ранее не упомянутой.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последующих упоминаниях этого же объекта употребляется определённый артикль the — «The dog was brown».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упоминание предмета или человека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как знак общности: один из группы
</a:t>
            </a:r>
            <a:endParaRPr lang="en-US" sz="2728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a teacher — одна из многих учителей в школе. Артикль подчёркивает принадлежность к профессии без выделения конкретного человека.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 классе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и их роли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student came late — любой студент, не конкретизированный, лишь указывающий на принадлежность к группе учащихся.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bird sang in the tree — неизвестная птица, символизирующая представителя вида в целом, без конкретного имени или вида.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профессии, национальности и принадлежности
</a:t>
            </a:r>
            <a:endParaRPr lang="en-US" sz="2253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речи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a doctor — выделение профессии как социальной роли, важной для идентификации говорящего в контексте беседы.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принадлежность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a Russian — обозначение национальности с использованием артикля для уточнения статуса как члена определённой этнической группы.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или социальная сфера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father is a Catholic — артикль помогает указать религиозную принадлежность, жизненно важную для понимания контекста.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a/an в устойчивых выражениях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Артиль a в фразе a lot of выражает количественное значение без изменения смысла при переводе на русский.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 few обозначает несколько, сохраняя неопределённость количества, важную для контекста.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once a week указывает частоту действия, где артикль функционирует как грамматический маркер.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a little служит для выражения немного, что помогает передать степень количества неисчисляемых объектов.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35201"/>
            <a:ext cx="4684800" cy="1660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 артиклей a и an с примерами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 различие использования a и an в зависимости от звукового начала слова и примеры их употребления в предложениях.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a и an зависит от звучания следующей за артиклем буквы, что важно для правильного произношения.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Grammar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 используется перед числительными для обозначения количества один или неопределённого элемента, как в выражениях a hundred и a thousand.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a/an с числительными и исчисляемыми существительными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с существительными он указывает на любой элемент из ряда, а не на конкретный предмет, например, a pair — пара чего-то из множества.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помогает говорить об общей категории и подчеркивает неопределённость объекта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с абстрактными понятиями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chance может означать конкретную возможность, которая появляется впервые в разговоре. Например, получение a chance изменить жизнь. Такой артикль подчеркивает единственность и уникальность события.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Шанс, открывающий новые возможности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как отдельное чувство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hope выражает отдельный, конкретный случай оптимизма или веры в лучшее. Она возникает в сложных ситуациях и требует выделения как новой, значимой эмоции в повествовании.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solution обозначает конкретный вариант преодоления проблемы, представленный впервые. Это акцентирует внимание на важности найденного решения в контексте обсуждения.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как первый шаг к изменению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«известный впервые» (first mention rule)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используется при первом упоминании нового предмета или лица в речи или тексте, выделяя его как ранее не знакомый слушателю объект.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повторных обращениях к тому же объекту используется определённый артикль the, что указывает на осведомлённость собеседников о нем.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a/an и the обеспечивает точность передачи смысла и способствует правильному восприятию высказывания.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структурировать информацию, устанавливая связь между говорящим и слушателем через контекст новизны и знакомости.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использования a и an в текстах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стабильное преобладание a над an независимо от жанра текста.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встречается примерно в 70% случаев среди неопределённых артиклей, что отражает общую норму употребления с согласными звуками.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выражения с существительными в единственном числе
</a:t>
            </a:r>
            <a:endParaRPr lang="en-US" sz="1963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головы и здоровье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to have a headache описывает состояние головной боли. Артикль выделяет этот симптом как отдельный случай среди возможных состояний здоровья.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Простуда как конкретное явление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have a cold указывает на определённый приступ простуды. Артикль передаёт актуальность и конкретность состояния говорящего в момент речи.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хорошо время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to have a good time обозначает конкретное событие с положительными впечатлениями. Артикль акцентирует внимание на отдельном случае приятного времяпрепровождения.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артикля: исключения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артикль не употребляется с неисчисляемыми существительными, такими как information или water, поскольку они не подразумевают отдельные объекты.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a/an не используется, так как артикль указывает именно на один неопределённый предмет или явление.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артикль не употребляется с некоторыми видами транспорта в предлогах, например, by car, что является грамматической нормой.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устойчивых выражениях отсутствует артикль, например, to have breakfast или at school, когда речь о процессе, а не о конкретном объекте.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546647"/>
            <a:ext cx="4684800" cy="24044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русскоговорящих при употреблении a/an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ошибки в использовании неопределённого артикля, выявленные в учебниках Spotlight и Forward.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Spotlight, Forward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из-за отсутствия аналога артиклей в русском языке и неправильного понимания правил их употребления.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контекста: выделение нового объекта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первом упоминании объекта используется a/an, подчеркивая его новизну. Например: I bought a book — книга упоминается впервые и не знакома слушателю.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нового предмета в рассказ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знакомому объекту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последующих предложениях для того же предмета применяется определённый артикль the: The book was expensive. Это указывает на то, что объект уже известен обеим сторонам.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речь идет об объекте в общем значении, артикль не используется, что характеризует информацию как общеизвестную или универсальную.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артикля при обобщении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вопросах a/an сохраняет значение неопределённости, выражая запрос о наличии любого предмета: Do you have a pen?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отрицаниях артикль нужен для указания на отсутствие хотя бы одного экземпляра: I don't have a car.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неопределённый артикль остаётся обязательным в вопросах и отрицаниях для передачи общей, неопределённой информации.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и отрицательные предложения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других артиклей и отсутствие артикля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A/an выделяет новый или неопределённый объект среди множества подобных, подчеркивая специфическую неопределённость.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употребляется для обозначения конкретно известного объекта, с которым говорящий и слушатель уже знакомы.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различение этих вариантов необходимо для точного понимания и правильного построения английских предложений.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артикля (нулевой артикль) часто используется для выражения обобщений и понятий широкого характера, например: Milk is healthy.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применяется с единственными исчисляемыми существительными для выражения неопределённости, первого упоминания, профессий и абстрактных понятий. Его правильное использование – основа точной и грамотной речи.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33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случаи употребления неопределённого артикля a/an
</a:t>
            </a:r>
            <a:endParaRPr lang="en-US" sz="433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2026-05-07T18:07:54Z</dcterms:created>
  <dcterms:modified xsi:type="dcterms:W3CDTF">2026-05-07T18:07:54Z</dcterms:modified>
</cp:coreProperties>
</file>