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как фактор сохранения здоровья человека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каждый день влияют на здоровье, энергию и работоспособность подростка.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особенно важно в 9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14–15 лет организм продолжает расти, а учебная нагрузка заметно увеличивается. Именно сейчас особенно важно поддерживать силы, внимание и привычки, которые помогут сохранить здоровье и успешность в будущем.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087" y="3110465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5162" y="3156905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70262" y="3110465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16637" y="1157303"/>
            <a:ext cx="406350" cy="46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642712" y="1183103"/>
            <a:ext cx="464400" cy="4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здорового образа жизни
</a:t>
            </a:r>
            <a:endParaRPr lang="en-US" sz="2742" dirty="0"/>
          </a:p>
        </p:txBody>
      </p:sp>
      <p:sp>
        <p:nvSpPr>
          <p:cNvPr id="15" name="Text 2"/>
          <p:cNvSpPr txBox="1"/>
          <p:nvPr/>
        </p:nvSpPr>
        <p:spPr>
          <a:xfrm>
            <a:off x="3600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 обеспечивает организм энергией, белком, витаминами и минералами. Для растущего подростка особенно важны регулярные приемы пищи и умеренность в сладком и фастфуде.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600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2151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восстановить нервную систему, закрепить изученное и снизить последствия перегрузки. Когда подросток высыпается, ему легче сосредоточиться, учиться и сохранять хорошее настроение.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32151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070250" y="4183837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сон, постоянные перекусы и длительное время с гаджетами постепенно ухудшают самочувствие. Чем раньше сформированы полезные привычки, тем устойчивее здоровье и выше работоспособность.
</a:t>
            </a:r>
            <a:endParaRPr lang="en-US" sz="922" dirty="0"/>
          </a:p>
        </p:txBody>
      </p:sp>
      <p:sp>
        <p:nvSpPr>
          <p:cNvPr id="20" name="Text 7"/>
          <p:cNvSpPr txBox="1"/>
          <p:nvPr/>
        </p:nvSpPr>
        <p:spPr>
          <a:xfrm>
            <a:off x="6070200" y="3631040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вредных привычек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7876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укрепляет мышцы, сердце и легкие, помогает поддерживать осанку и снижает утомление. Полезны ходьба, игры, спорт и активные прогулки на свежем воздухе.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17875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642700" y="2230675"/>
            <a:ext cx="27138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руки, уход за зубами, душ и личные предметы гигиены уменьшают риск инфекций. Безопасная организация учебы и отдыха также помогает сохранять здоровье каждый день.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4642650" y="1677877"/>
            <a:ext cx="27138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 безопасность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здорового дня подростка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помогает увидеть, что здоровье зависит не от одной привычки, а от баланса нагрузки и восстановления.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 сон и учебу, поэтому важно чередовать умственную нагрузку с движением и отдыхом.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описания презентации; рекомендательные значения времени из 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9501" y="1276225"/>
            <a:ext cx="2712498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 ее влияние на организм
</a:t>
            </a:r>
            <a:endParaRPr lang="en-US" sz="266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тренирует сердечную мышцу, улучшает кровообращение и повышает общую выносливость. Подростку становится легче переносить учебные нагрузки и дольше сохранять работоспособность.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 выносливость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активных занятий лучше работают легкие, а мышцы спины укрепляются. Это помогает поддерживать правильную осанку, особенно если школьнику приходится долго сидеть за партой.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и осанка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ходьба, бег, плавание, велосипед, танцы, спортивные игры и занятия в секциях. Важно, чтобы движение было регулярным и приносило удовольствие, а не воспринималось как обязанность.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виды активности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прогулки, подъем по лестнице и разминка между уроками уменьшают малоподвижность. Ежедневная активность поддерживает тонус, настроение и помогает лучше восстанавливаться после учебы.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на каждый день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8980"/>
            <a:ext cx="4684800" cy="16327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продуктов и их роль в организме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продуктов по-своему поддерживает рост, энергию и восстановление организма подростка.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продукты выполняют разные функции, поэтому рацион подростка должен быть разнообразным и регулярным.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 гигиены питания; обобщение по материалам задания.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ее значение для жизнедеятельности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почти во всех процессах обмена веществ: помогает переносить питательные вещества, поддерживает работу клеток и обеспечивает нормальное течение жизненных реакций.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использует воду для поддержания постоянной температуры. При активности, жаре или долгом дне в школе потребность в жидкости возрастает, поэтому питьевой режим особенно важен.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умеренная нехватка воды может вызывать усталость, головную боль и снижение концентрации. Это мешает учиться и делает обычные задачи заметно труднее.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и внимание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газированные напитки не заменяют воду, потому что содержат много сахара. Лучше регулярно пить чистую воду небольшими порциями в течение учебного дня.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пить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полезный режим 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течение суток помогает сочетать нагрузку, восстановление и профилактику переутомления.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86600"/>
            <a:ext cx="8424000" cy="52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 биологическая потребность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восстанавливается, а полученная за день информация лучше закрепляется в памяти. Снижается утомление, и организм готовится к новому учебному дню.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Ухудшаются внимание, скорость реакции и настроение. Подросток быстрее раздражается, чаще чувствует усталость и может сильнее тянуться к сладкой пище.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недосыпе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условия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качественного сна важно ложиться примерно в одно и то же время, проветривать комнату и не смотреть в яркий экран перед отдыхом.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самочувствие школьника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самочувствие влияют не только привычки, но и их сочетание: один слабый фактор может ослабить даже хороший режим.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движение оказывают наиболее заметное влияние, а питание, вода, стресс и экраны либо поддерживают, либо снижают общий эффект.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 материалам задания; шкала сравнительная, не статистическая.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01605"/>
            <a:ext cx="8424000" cy="21800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4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и профилактика инфекций
</a:t>
            </a:r>
            <a:endParaRPr lang="en-US" sz="3041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Мытье рук с мылом перед едой, после улицы и после контакта с животными помогает убрать микробы и снижает риск кишечных и респираторных инфекций.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3950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Полотенце, расческа, зубная щетка и другие предметы гигиены должны быть индивидуальными: так легче предотвратить передачу инфекций и сохранить привычку заботиться о себе.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3950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предметы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249750" y="1604605"/>
            <a:ext cx="2644500" cy="7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душ, чистка зубов два раза в день и смена одежды поддерживают кожу и полость рта в хорошем состоянии, уменьшая размножение бактерий и грибков.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49750" y="1287008"/>
            <a:ext cx="2644500" cy="2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телом и зубами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привычки в повседневной жизни
</a:t>
            </a:r>
            <a:endParaRPr lang="en-US" sz="319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 показывает, как повседневные действия постепенно влияют на самочувствие, работоспособность и восстановление организма.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здоровом образе жизни для школьников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поддерживают энергию и внимание, а вредные со временем снижают работоспособность и ухудшают самочувствие.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850" y="1572310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9311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4475" y="3278360"/>
            <a:ext cx="351900" cy="46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3225" y="3278360"/>
            <a:ext cx="293250" cy="46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и цифровая нагрузка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смотрение в экран утомляет глаза, вызывает сухость и снижает комфорт при чтении и письме. Регулярные перерывы помогают глазам отдыхать и сохранять работоспособность в течение дня.
</a:t>
            </a:r>
            <a:endParaRPr lang="en-US" sz="1245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зрение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поза за телефоном или ноутбуком увеличивает нагрузку на шею и спину. Экран лучше держать на удобной высоте, а спину — с опорой.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экран вечером мешает настроиться на сон и может сдвигать время отхода ко сну. За 30–60 минут до отдыха лучше убрать гаджеты.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перед сном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долго сидеть без пауз, снижается общая физическая активность и быстрее накапливается усталость. Короткая разминка, вставание и ходьба помогают разорвать длительное сидение.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движения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полезный перекус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перекуса: от ощущения голода до спокойного приема пищи с учетом пользы продукта.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здоровой тарелки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упрощает выбор порций и помогает не перегружать рацион лишним сахаром, солью и жиром.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тарелки должна приходиться на растительную пищу, а оставшаяся часть — на источники энергии и белка.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9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здоровой тарелки, используемый в школьном питании и рекомендациях по рациональному питанию
</a:t>
            </a:r>
            <a:endParaRPr lang="en-US" sz="13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здоровье и стресс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Контрольные, домашние задания и плотное расписание могут вызывать напряжение. Если нагрузка растет, важно заранее планировать дела и распределять работу на небольшие шаги.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перегрузки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 родителями, друзьями или учителем помогает лучше понять проблему и снизить внутреннее напряжение. Поддержка особенно важна, когда трудно справиться самому.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ухудшает сон, аппетит и внимание, а также делает человека более раздражительным. Из-за этого труднее учиться, запоминать материал и восстанавливаться после дня.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организм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хобби, физическая активность и короткие дыхательные паузы помогают переключиться и вернуть спокойствие. Такие способы полезны, если использовать их регулярно, а не только в сложный момент.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разгрузки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Осанка, рюкзак и безопасность движений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осанка уменьшает нагрузку на позвоночник, шею и мышцы спины. Она помогает сохранять свободное дыхание, а также уменьшает усталость при длительном сидении.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осанка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рюкзак лучше носить на двух лямках, чтобы вес распределялся равномерно. Слишком тяжелая сумка заставляет наклоняться вперед и усиливает напряжение спины.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без перегруза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за столом важно сидеть прямо, держать стопы на полу и не наклоняться слишком близко к тетради. Это помогает сохранить удобную позу и зрение.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за партой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разминка между уроками и удобная обувь снижают риск переутомления и неловких движений. Полезно чаще менять положение тела и не сидеть неподвижно слишком долго.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Разминка и обувь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здоровому образу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трудности появляются не по одной, а группами: поздний сон ведет к усталости, а усталость усиливает тягу к сладкому и снижает активность.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точка риска — недосып: он ослабляет самоконтроль и делает остальные полезные привычки менее устойчивыми.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факторов, влияющих на самочувствие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2284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план формирования полезных привычек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выбрать одну понятную цель, например лечь спать вовремя или пить воду в течение дня. Небольшая цель легче выполняется и дает быстрый заметный результат.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цель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71867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Полезную привычку легче закрепить, если заранее определить время: после уроков, перед ужином или утром. Регулярность помогает не забывать о плане и снижает вероятность срыва.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71867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Вписать в расписание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15929" y="2111799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должна быть четкой: не «заниматься больше», а «гулять 60 минут в день» или «есть овощи ежедневно». Так проще понять, выполнено ли действие.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215929" y="1772704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ее конкретной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3215942" y="3922724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цель оказалась слишком сложной, ее можно упростить и продолжить двигаться дальше. Важно не стремиться к идеалу сразу, а сохранять устойчивость.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215942" y="3583629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Корректировать план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360004" y="3922724"/>
            <a:ext cx="27165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вести короткую отметку в дневнике или календаре. Видимый прогресс поддерживает мотивацию и показывает, что небольшие шаги действительно работают.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360004" y="3583629"/>
            <a:ext cx="2716500" cy="3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Отмечать прогресс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помогает подростку учиться, расти и легче справляться с нагрузками. Сон, питание, движение, гигиена и спокойствие дают организму силы для развития и восстановления.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 — основа роста и сил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2026-06-01T14:09:08Z</dcterms:created>
  <dcterms:modified xsi:type="dcterms:W3CDTF">2026-06-01T14:09:08Z</dcterms:modified>
</cp:coreProperties>
</file>