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трёх штилей М. В. Ломоносова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подчинялся теме, жанру и цели текста?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XVIII веке нужно было упорядочить язык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церковнославянская книжность, разговорная речь и письменная традиция сосуществовали без общей нормы. Ломоносов предложил систему, которая помогала соотносить тему, жанр и выбор слов.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Васильевич Ломоносов и его роль в истории языка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1711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Михаил Васильевич Ломоносов — будущий учёный, поэт и реформатор русского языка.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1755–1758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«Российскую грамматику» и сформулировал взгляды на книги церковные в русском языке.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1760-е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идеи закрепили представление о литературной норме и повлияли на развитие русской словесности.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теории трёх штилей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штиль имел свой круг тем и словарь: от торжественных государевых текстов до бытовых, шутливых и разговорных сцен.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показывала, что один и тот же язык может звучать по-разному: возвышенно, нейтрально или просто, в зависимости от задачи произведения.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выделил высокий, средний и низкий штиль, чтобы писатель выбирал слова в соответствии с темой и жанром, а не смешивал всё подряд.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штиля: основные признаки и жанры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жанры и языковые особенности соответствовали каждому штилю.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серьёзнее и торжественнее тема, тем выше и книжнее должен быть стиль.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В. Ломоносов, «Предисловие о пользе книг церковных в российском языке»; «Российская грамматика»
</a:t>
            </a:r>
            <a:endParaRPr lang="en-US" sz="6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штиль: язык торжественности и величия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торжественных тем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штиль применяли в одах, панегириках и героических сюжетах. Он был нужен там, где речь должна звучать празднично, величественно и особенно значимо.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создают возвышенность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текста характерны слова вроде «слава», «держава», «величие», «град», «врата», «злато». Они придают речи книжность и ощущение высокой торжественности.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0966" y="2401195"/>
            <a:ext cx="419738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штиль: основа литературной нормы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штиль подходил для писем, элегий, трагедий и описаний. Он был удобен для серьёзных текстов, где нужна ясность без излишней пышности.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книжные слова сочетались с живой речью. Благодаря этому текст сохранял литературность и при этом оставался понятным читателю.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тона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штиль помогал избегать крайностей: он не звучал слишком торжественно, но и не опускался до бытовой простоты.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штиль стал наиболее близок к общей литературной норме XVIII века и оказался удобным для обучения письму.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штиль использовали в комедиях, баснях, песнях и шуточных диалогах. Он делал речь непринуждённой, живой и близкой к повседневному общению.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были характерны простые слова, пословицы, приговорки и разговорные обороты. Такой язык хорошо передавал бытовые ситуации, шутку и сатиру.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штиль: простота, разговорность и юмор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выбирался штиль по теме и жанру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логику Ломоносова: сначала определяется тема, затем жанр, а потом — подходящий штиль.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литературы XVIII века и три штиля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у каждого жанра был свой языковой уровень и свой круг слов.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Ломоносова связывала жанр и стиль так, чтобы текст звучал уместно и выразительно.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по теории трёх штилей М. В. Ломоносова; «Российская грамматика», 1755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Церковнославянизмы в системе Ломоносова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не считал церковнославянизмы чужими: он включал их в литературный язык как слова, которые особенно уместны в торжественной и книжной речи.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высоком штиле такие слова усиливали чувство величия и придавали тексту возвышенное звучание; в среднем штиле они использовались осторожно, чтобы не перегружать речь.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«град», «врата», «лик», «злато» работали по назначению только тогда, когда соответствовали теме, жанру и общему тону произведения.
</a:t>
            </a:r>
            <a:endParaRPr lang="en-US" sz="11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200" y="1813325"/>
            <a:ext cx="414600" cy="414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3674" y="1836358"/>
            <a:ext cx="414600" cy="368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2125" y="1813325"/>
            <a:ext cx="414600" cy="414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изменила теория трёх штилей в литературе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35194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система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получили понятное правило: сначала определить тему и жанр, а затем подобрать такой словарь и тон, которые лучше всего подходят именно этому тексту.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43667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Укрепилась литературная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помогла отделить устойчивую книжную речь от случайного смешения языковых средств и сделала письменный русский язык более организованным и единообразным.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52118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стали заметнее различаться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Ода, трагедия, басня и комедия получили более чёткие языковые особенности, поэтому читатель легче понимал, какой характер и настроение несёт произведение.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высокого, среднего и низкого штиля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как меняется речевой тон от книжного к более простому и живому.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штиль самый торжественный, средний — самый уравновешенный, а низкий отличается большей разговорностью и простотой.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теории М. В. Ломоносова о трёх штилях.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 выражений для каждого штиля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штиль сочетал книжные и обычные слова: «родина», «письмо», «радость», «история», «описание». Такой набор делает текст понятным, но не слишком простым.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штиль тяготел к повседневной лексике: «дом», «ребята», «шутка», «разговор», «песня». Эта речь ближе к живому общению и бытовым ситуациям.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штиль выбирал слова с торжественным оттенком: «держава», «благодать», «величие», «воссиять», «отечество». Они звучат приподнято и подходят для серьёзной речи.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штилями заметно не только в отдельных словах, но и в интонации: один текст звучит величественно, другой — спокойно, третий — непринуждённо.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использовался каждый штиль в культуре XVIII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жанры и области литературы Ломоносов связывал с каждым из трёх штилей.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текста определяло выбор штиля: чем торжественнее тема, тем выше стиль; чем ближе речь к жизни, тем проще и разговорнее она становилась.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трёх штилей М. В. Ломоносова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спорные стороны теории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Ломоносова была очень строгой, поэтому реальные произведения XVIII века не всегда укладывались в неё без исключений и оговорок.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писатели нередко смешивали книжные и разговорные слова, если это помогало точнее передать характер героя, настроение сцены или авторскую мысль.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границы между штилями стали менее жёсткими, однако главное правило Ломоносова — выбирать речь по уместности — осталось важным и для следующих эпох.
</a:t>
            </a:r>
            <a:endParaRPr lang="en-US" sz="12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теория была полезна для школы и печати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помогала учителям объяснять, почему один и тот же текст нельзя писать одинаково для всех случаев.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выбора слов стали понятнее, это облегчило обучение, печать учебников и распространение литературной нормы.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историческим сведениям о влиянии теории трёх штилей.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объединил древнюю книжную традицию и живую русскую речь в одну систему. Благодаря этому язык стал одновременно точнее, выразительнее и доступнее для читателя.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труды помогли выработать образец литературного языка для школы, печати и художественной литературы. Именно поэтому Ломоносов считается одним из основателей русской языковой нормы.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как создатель литературной нормы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теории XVIII века к современному пониманию уместной речи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смешанной речи и строгой системы трёх штилей язык пришёл к более свободному, но по-прежнему уместному выбору слов.
</a:t>
            </a:r>
            <a:endParaRPr lang="en-US" sz="8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теория Ломоносова важна и сегодня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трёх штилей помогла русскому языку стать более организованным и научила подбирать слова по ситуации. Её главный урок прост: хорошая речь должна быть уместной.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2026-05-22T20:32:22Z</dcterms:created>
  <dcterms:modified xsi:type="dcterms:W3CDTF">2026-05-22T20:32:22Z</dcterms:modified>
</cp:coreProperties>
</file>