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порядке, терпении и времени для каждого дела.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Всему свой черёд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учит: всё приходит в своё время. Зима не перескакивает через весну, а чтение и письмо осваиваются шаг за шагом. Это понятная и добрая мысль для школьника, который учится терпению и порядку.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не спешить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«черед» и его смысл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«черед» означает момент, который подходит именно для этого дела. У каждого события есть свой срок, и важно дождаться его спокойно, без лишней суеты.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по местам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напоминает: у каждого дела есть своё место и своё время. Это помогает понимать, что не всё получается сразу, и это нормально.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не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торопиться, можно пропустить важную деталь или ошибиться в самом начале. Спокойный темп часто даёт лучший результат, чем бегом и на бегу.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дело идёт за другим по очереди, становится легче не запутаться. Сначала первый шаг, потом следующий — так работа получается увереннее и аккуратнее.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идут по порядку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приходит зима: снег укрывает землю, а мороз рисует узоры на окнах. Природа будто отдыхает, чтобы потом снова проснуться и начать новый круг.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круг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наступает весна: бегут ручьи, появляется первая трава, и воздух становится мягче. Всё вокруг меняется постепенно, без спешки и лишней путаницы.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светит дольше, вокруг много зелени, а дни кажутся особенно длинными. Это время роста, игр и тёплого, радостного света.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тепло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желтеют, деревья готовятся к отдыху, а на улице чаще идут дожди. Так природа завершает один круг и спокойно начинает другой.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пора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учится новому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учится самым простым вещам: держать ложку, ходить, говорить и играть по правилам. Это первые ступеньки на пути к большим умениям.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Проба и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первые попытки, и не всё получается сразу. Ошибки здесь не страшны: они показывают, чему ещё стоит научиться.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счёт,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приходят более сложные умения: читать, считать и писать. Каждый новый навык появляется тогда, когда для него уже есть готовность.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ребёнок делает всё лучше и спокойнее. То, что сначала казалось трудным, становится привычным и понятным благодаря терпению и тренировке.
</a:t>
            </a:r>
            <a:endParaRPr lang="en-US" sz="1575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деле помогает не путаться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чем начинать, полезно понять, что именно нужно сделать. Тогда дело становится яснее, а ошибок и лишней суеты получается намного меньше.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подумай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закончена, стоит посмотреть, всё ли сделано аккуратно. Проверка помогает заметить недочёты и спокойно исправить их до конца.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результат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выполнять действия один за другим, а не всё сразу. Так легче помнить порядок, а само дело идёт ровно, без путаницы и лишних остановок.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 по очереди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лежат нужные вещи, работать проще и спокойнее. Не приходится отвлекаться на поиски, а значит, можно не сбиться с шага.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 всё нужное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573" y="2261850"/>
            <a:ext cx="24255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91915"/>
            <a:ext cx="276900" cy="221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— это умение ждать спокойно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Ждать без злости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помогает не сердиться, когда результат приходит не сразу. Человек спокойно ждёт свой черёд и не устраивает маленькую бурю из-за задержки.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шаг за шагом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чтении, письме и счёте терпение особенно важно. Новые умения появляются постепенно, и каждому шагу нужно дать своё время, как ростку весной.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сдаваться после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Терпеливый человек не бросает дело после первой неудачи. Он пробует снова, исправляет неточности и постепенно становится увереннее.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Дружить и понимать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нужно и в дружбе: когда кто-то ошибся, важно не обижаться сразу. Спокойный разговор помогает понять друг друга и сохранить добрые отношения.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семя лежит в земле и ждёт своего часа. Сначала оно только набирается силы, а потом медленно проклёвывается наружу. Так начинается большое растение, которое не спешит, но обязательно растёт.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Семечко просыпается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видно тонкий корешок, потом тянется стебелёк, а за ним расправляются листочки. Каждый новый шаг нужен для следующего. Природа будто говорит: всему есть своё время, даже у самого крошечного ростка.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листочки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Бутон не раскрывается по хлопку ладоней и не торопится раньше срока. Он раскрывается тогда, когда приходит нужный момент. И именно поэтому цветок выглядит таким красивым и настоящим.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раскрывается вовремя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показывает свой ритм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часто мешает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 быстрее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торопится, он чаще забывает нужные вещи и путает шаги. Из-за этого потом приходится возвращаться назад и всё исправлять.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выходит неровной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спешке рисунок может получиться кривым, а письмо — неаккуратным. Аккуратность любит спокойные руки и внимательный взгляд.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легко пропустить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бежать вперёд, можно не заметить важную деталь или часть задания. Тогда дело становится труднее, чем могло бы быть.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помогает лучше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делать всё без суеты, работа идёт ровнее и надёжнее. Спокойный путь часто оказывается самым коротким к хорошему результату.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дела тоже идут по очереди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75750" y="1609150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уроке важно внимательно слушать учителя. Так становится понятно, что именно нужно делать, и ничего не теряется.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2506600" y="2872113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Думаем и вспоминаем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ребёнок спокойно обдумывает задание и вспоминает правило. Этот шаг помогает выбрать правильное решение и не торопиться зря.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3806450" y="4135075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или отвечаем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писать в тетради, решать задачу или отвечать у доски. Работа идёт легче, когда порядок уже понятен.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5139950" y="5407225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Отдыхаем после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сделано, наступает время отдыха. Он нужен, чтобы снова набраться сил и спокойно перейти к следующему школьному делу.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дети приходят в столовую и спокойно ждут своей очереди. Один берёт поднос, другой выбирает суп, третий терпеливо стоит рядом. Никто не толкается, и всем хватает места и внимания, как и должно быть.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столовой без толкотни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ребята подходят к столу по одному: кто-то сдаёт книгу, кто-то берёт новую, а кто-то спрашивает у библиотекаря, где найти нужную полку. Так каждый получает помощь, не мешая другим и не торопя соседей.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по очереди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очередь учит уважению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природе, так и в жизни: сначала одно, потом другое. Этот порядок помогает детям понимать, что всему нужен свой момент.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Общеизвестный факт о временах года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года сменяют друг друга строго по порядку.
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6899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желания к умению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09200" y="2169525"/>
            <a:ext cx="3126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Появляется мечта
</a:t>
            </a:r>
            <a:pPr algn="l" indent="0" marL="0">
              <a:lnSpc>
                <a:spcPct val="115000"/>
              </a:lnSpc>
              <a:buNone/>
            </a:pPr>
            <a:r>
              <a:rPr lang="en-US" sz="155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замечает, что хочет научиться новому: читать, рисовать, считать или завязывать шнурки. Желание становится первым шагом, который запускает весь путь.
</a:t>
            </a:r>
            <a:endParaRPr lang="en-US" sz="1551" dirty="0"/>
          </a:p>
        </p:txBody>
      </p:sp>
      <p:sp>
        <p:nvSpPr>
          <p:cNvPr id="10" name="Text 3"/>
          <p:cNvSpPr txBox="1"/>
          <p:nvPr/>
        </p:nvSpPr>
        <p:spPr>
          <a:xfrm>
            <a:off x="3555075" y="4166000"/>
            <a:ext cx="3126900" cy="13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Первые попытки
</a:t>
            </a:r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начинаются упражнения и проба за пробой. Не всё получается сразу, но каждая попытка помогает понять, что делать дальше.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72925" y="4166000"/>
            <a:ext cx="3126900" cy="13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2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Умение приходит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62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сложное становится привычным и понятным. Тогда появляется радость от результата, потому что маленькие шаги привели к настоящему успеху.
</a:t>
            </a:r>
            <a:endParaRPr lang="en-US" sz="1622" dirty="0"/>
          </a:p>
        </p:txBody>
      </p:sp>
      <p:sp>
        <p:nvSpPr>
          <p:cNvPr id="12" name="Text 5"/>
          <p:cNvSpPr txBox="1"/>
          <p:nvPr/>
        </p:nvSpPr>
        <p:spPr>
          <a:xfrm>
            <a:off x="6014000" y="2169525"/>
            <a:ext cx="3126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Исправление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вышло не так, ребёнок замечает ошибку и пробует снова. Так он учится быть внимательнее, а дело постепенно становится лучше.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обычной жизни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 и терпение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 становится вкусной не сразу, а после варки. Сначала нужно приготовить крупу, налить воду и подождать. Так и в деле: результат приходит после аккуратных шагов.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не за минуту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тоже требует времени: нужны добрые слова, совместные игры и помощь в нужный момент. Когда люди узнают друг друга постепенно, доверие становится крепче и надёжнее.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 страницам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Книжку читают не всю сразу, а страницу за страницей. Сначала приходит одна мысль, потом другая, и история раскрывается целиком. Так легче понять и запомнить прочитанное.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по частям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рисунок рождается постепенно: сначала контуры, потом детали, а затем цвет. Если торопиться, линии сбиваются, и приходится исправлять работу. Спокойствие помогает сделать её красивой.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приходит после ночи, как будто будит весь дом. Ребёнок умывается, завтракает, собирает портфель и готовится к урокам. Когда утро идёт по привычному порядку, день начинается спокойно и без суеты.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 день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подсказывают, когда пора вставать, учиться и отдыхать. Календарь показывает дни и месяцы, чтобы не перепутать события. Вместе они помогают человеку видеть время и не теряться в делах.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 календарь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время помогает не сбиться с пути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669" y="4715950"/>
            <a:ext cx="14137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 торопиться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дело большое, его удобно разделить на части. Тогда видно, с чего начать, что уже сделано и что осталось. План помогает не путаться и спокойно двигаться дальше.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 шаги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всё бросить или, наоборот, ускориться, полезно на минутку остановиться. Вдох, выдох, взгляд на задание — и мысли снова становятся ровными, как линия в тетради.
</a:t>
            </a:r>
            <a:endParaRPr lang="en-US" sz="1477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остановка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помнить, что у каждого дела есть свой момент, становится легче ждать. Время не любит суеты, зато любит порядок. Поэтому спокойный темп часто приводит к лучшему результату.
</a:t>
            </a:r>
            <a:endParaRPr lang="en-US" sz="1477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 время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отметки показывают, что продвижение уже есть. Это может быть галочка, наклейка или просто выполненный пункт. Видимый успех помогает не устать и не потерять интерес.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Отмечать успехи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ждать трудно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получить всё сразу, полезно не спешить и немного успокоиться. Короткая пауза помогает заметить главное и не запутаться в своих желаниях и действиях.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Остановиться на минуту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выполненное действие — это уже победа. Если замечать такие успехи, ожидание становится легче, а желание продолжать — сильнее. Так терпение работает на результат.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маленький успех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стоит начать с самого простого действия. Маленький шаг не пугает, но уже приближает к цели. Именно так трудное становится посильным.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первый шаг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нужно подумать, что следует сделать сначала, а что потом. Когда шаги стоят в правильном порядке, задача кажется меньше и понятнее, а страх уменьшается.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Вспомнить порядок дел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пословица важна детям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03935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напоминает: если что-то не получилось сразу, это ещё не беда. Ошибка может стать подсказкой, как сделать лучше в следующий раз.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03935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страшно ошибаться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2939731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буквы, потом слова; сначала счёт, потом задачи. Такой порядок помогает учиться без лишней спешки и видеть, как знания складываются одно к одному.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939731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путь к учёбе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175527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замечает даже небольшой успех, он чувствует уверенность. Это очень важно: так желание учиться не исчезает, а становится сильнее.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175527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маленьких шагов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7411323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быстро видят, что не всё происходит одновременно. У игры, уроков и отдыха есть своё место в дне, и это делает жизнь понятнее.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7411323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времени
</a:t>
            </a:r>
            <a:endParaRPr lang="en-US" sz="1300" dirty="0"/>
          </a:p>
        </p:txBody>
      </p:sp>
      <p:sp>
        <p:nvSpPr>
          <p:cNvPr id="19" name="Text 10"/>
          <p:cNvSpPr txBox="1"/>
          <p:nvPr/>
        </p:nvSpPr>
        <p:spPr>
          <a:xfrm>
            <a:off x="9647119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пословица звучит спокойно и по-доброму. Она как будто говорит ребёнку: не торопись, у тебя всё получится, просто каждому делу нужен свой черёд.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9647119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поддержка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на понятном примере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949325" y="185005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первый — начать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949325" y="222070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не приходит раньше зимы, а новое умение не появляется без начала. Сначала нужно решиться и сделать первый маленький шаг, даже если он кажется очень простым.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49325" y="3376229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второй — пробовать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949325" y="3746875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наступает время упражнений. Ребёнок пробует снова и снова, и каждый раз получается чуть лучше. Так терпение превращается в настоящий навык.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49325" y="490240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третий — радоваться успеху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949325" y="527305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результат, он становится особенно ценным. Ведь за ним стоят ожидание, старание и порядок. Именно поэтому маленькие ступеньки ведут к большой радости.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пословица учит не спешить, доверять порядку и спокойно ждать результата. Когда мы терпеливы и стараемся, любое дело находит свой черёд и приносит радость.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Всему своё время — и это хорошо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2026-05-25T18:53:36Z</dcterms:created>
  <dcterms:modified xsi:type="dcterms:W3CDTF">2026-05-25T18:53:36Z</dcterms:modified>
</cp:coreProperties>
</file>