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однородных членах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однородные члены и научимся ставить нужные знаки препинания.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 диктантах, сочинениях и контрольных. Одна запятая может изменить смысл перечисления, противопоставления или обобщения, поэтому важно быстро распознавать тип связи между однородными членами.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8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 предложения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и отвечают на одинаковый вопрос, поэтому соединяются как равноправные элементы одного ряда.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могут быть подлежащие, сказуемые, дополнения, определения и обстоятельства. В предложении они выполняют одну и ту же синтаксическую роль по отношению к общему слову.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нет подчинения, как в словосочетании. Их смысловая связь чаще всего выражает перечисление, выбор, противопоставление или обобщение.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однородности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соединить союзом и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легко объединяются союзом и без изменения смысла, они, как правило, однородны: красный и синий, читать и писать.
</a:t>
            </a:r>
            <a:endParaRPr lang="en-US" sz="1354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перечисление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часто называют предметы, признаки или действия подряд, создавая понятный ряд, где каждый элемент равен остальным по смыслу.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один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поясняют одно общее слово и отвечают на одинаковый вопрос, поэтому связаны не по подчинению, а по равноправию.
</a:t>
            </a:r>
            <a:endParaRPr lang="en-US" sz="1385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Проверяются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сочетание обычным перечислением нельзя, а союз и звучит неестественно, перед нами могут быть неоднородные члены.
</a:t>
            </a:r>
            <a:endParaRPr lang="en-US" sz="13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при однородных членах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самые частые типы связи. Важно не запоминать только знак, а сначала определить отношения между словами.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распознаёт связь, тем увереннее выбирает запятую, двоеточие, тире или отсутствие знака.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школьного правила по русскому языку; иллюстративные доли без статистического измерения.
</a:t>
            </a:r>
            <a:endParaRPr lang="en-US" sz="10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без союзов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однородные члены стоят без союзов, между ними ставятся запятые: лес, поле, река, дорога. Каждая пауза отделяет новый элемент ряда.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передать простое перечисление предметов, признаков или действий. Смысл предложения остаётся одинаковым для каждого названного элемента.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этом случае показывает равноправие слов: ни одно из них не зависит от другого и не выделяется как главное.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обычно не требует запятой между однородными членами
</a:t>
            </a:r>
            <a:endParaRPr lang="en-US" sz="1754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соединительная связь делает два члена единым смысловым рядом: читал и писал, быстро или аккуратно.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пунктуации при однородных членах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первый союз
</a:t>
            </a:r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или часть ряда уже задаёт выбор, перечисление или соединение. Повторяемый союз готовит читателя к продолжению.
</a:t>
            </a:r>
            <a:endParaRPr lang="en-US" sz="1337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союз повторяется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повтор подчеркивает равноправие частей: и мама, и папа; либо дождь, либо снег. Перед повтором ставится запятая.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ряд звучит выразительнее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интонацию перечисления и помогает чётко отделить элементы друг от друга, особенно в длинных и сложных конструкциях.
</a:t>
            </a:r>
            <a:endParaRPr lang="en-US" sz="12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противопоставление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и да в значении но показывают, что одна часть предложения противопоставляется другой: не большой, а маленький.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граница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перед противительным союзом, потому что он разделяет не просто перечисление, а две смыслово разные части высказывания.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меняет направление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часто обозначают замену признака или неожиданный поворот мысли: устал, но работал; тихо, зато очень внимательно.
</a:t>
            </a:r>
            <a:endParaRPr lang="en-US" sz="13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нужный знак препинания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 школьному правилу о пунктуации при однородных членах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обозначают разные признаки одного предмета, их можно переставить местами и соединить союзом «и», не меняя смысла: тёплый, ясный день.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образуют единый признак и обычно относятся к слову неравноправно: длинная зимняя дорога. Между ними запятая не ставится, потому что перечисления нет.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эти случаи, проверьте, можно ли вставить союз «и» и сохранить естественное звучание. Если смысл распадается, перед вами неоднородные определения.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при однородных членах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общее понятие для всего ряда: всё, многие предметы, разные растения. После него перед перечислением обычно ставится двоеточие.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обобщающее слово стоит перед однородными членами, оно как бы открывает перечисление и подсказывает, что дальше будет пояснение или уточнение общего названия.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обобщающее слово помещено после ряда, оно подводит итог. В таком случае чаще используется тире, а в некоторых конструкциях — запятая.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увидеть место обобщающего слова в предложении. От этого зависит выбор знака: двоеточие, тире или другой вариант оформления.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44981"/>
            <a:ext cx="4166100" cy="23219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пунктуации при однородных членах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меняется знак препинания в зависимости от типа связи между однородными членами и положения обобщающего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 запомнить один знак, а определить смысл связи: перечисление, соединение, противопоставление или обобщение.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 школьного учебника русского языка, тема «Однородные члены предложения».
</a:t>
            </a:r>
            <a:endParaRPr lang="en-US" sz="12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которые не считаются обычным перечислением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похожи на однородные члены, но в речи воспринимаются как цельное выражение. В них слова не складываются в обычный ряд и запятая не нужна.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устойчивым сочетаниям относятся, например, «и день и ночь», «ни рыба ни мясо», «ни жив ни мёртв». Они запоминаются целиком, как фразеологизмы.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предложения полезно спросить себя: это свободное перечисление или готовое выражение? Если перед нами фразеологизм, знак препинания внутри него обычно не ставится.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 и противопоставления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перечислении между однородными членами слышатся короткие паузы. Они могут быть почти незаметными, но помогают отделить один элемент ряда от другого и подготовить нужную запятую.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«а», «но», «зато» пауза обычно сильнее, потому что здесь звучит противопоставление. Устная речь подсказывает границу так же, как и письменная пунктуация.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противопоставления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при повторяющихся союзах, хотя именно повторение подчёркивает каждый новый элемент ряда и требует отдельного выделения.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появляется лишняя запятая при одиночном союзе «и», если ученик воспринимает два слова как отдельные части, а не как единое смысловое целое.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 и при определении: однородные и неоднородные признаки внешне похожи, но проверка на перестановку и союз «и» помогает увидеть разницу.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обобщающее слово. Если не заметить его место в предложении, легко выбрать неверный знак: двоеточие, тире или запятую.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правила стоит повторить в первую очередь перед диктантом или контрольной работой.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требуют обобщающее слово и сложные союзы: именно там чаще всего появляются ошибки.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«Однородные члены предложения»; данные носят качественный, а не статистический характер.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примерами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знак препинания в ряду без союзов: «Солнце, ветер, дождь». Здесь каждое слово называет отдельный предмет перечисления, поэтому нужны запятые.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противопоставление: «не громкий, а тихий». Союз «а» показывает замену одного признака другим, значит, перед ним ставится запятая.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конструкции с союзами: «и брат, и сестра» и «купил тетрадь и ручку». В первом случае союз повторяется, во втором — он одиночный.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0806" y="1483351"/>
            <a:ext cx="14951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слову. По смыслу они равноправны, поэтому их легче проверить по общему признаку.
</a:t>
            </a:r>
            <a:endParaRPr lang="en-US" sz="134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при перечислении без союзов, при повторяющихся союзах и при противительных союзах. Она показывает границу между равноправными, но разными элементами ряда.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 обычно соединяет два однородных члена без запятой. Исключения встречаются, когда меняется смысл связи или появляется противопоставление.
</a:t>
            </a:r>
            <a:endParaRPr lang="en-US" sz="1347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помогает увидеть, что предложение строится не как простой список, а как пояснение или итог. Тогда используются двоеточие или тире.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работает в любом примере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смысл связи между однородными членами, пунктуация становится понятной. Проверка на перечисление, противопоставление и обобщающее слово помогает выбирать знак уверенно и без лишних ошибок.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2026-05-21T15:07:16Z</dcterms:created>
  <dcterms:modified xsi:type="dcterms:W3CDTF">2026-05-21T15:07:16Z</dcterms:modified>
</cp:coreProperties>
</file>