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2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государств на постсоветском пространстве
</a:t>
            </a:r>
            <a:endParaRPr lang="en-US" sz="2221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изменил судьбу 15 стран навсегда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государства после СССР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бывшие республики одновременно строили суверенитет, меняли экономику и заново определяли свои внешние ориентиры.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развитие государства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06840" y="1227024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государственность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каждое государство должно было не только объявить независимость, но и создать работающие органы власти, систему законов и механизм принятия решений.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06840" y="1971763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суверенитета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армия, валюта и дипломатия стали практическими признаками суверенитета. Без них независимость оставалась формальной и не обеспечивала реального контроля над территорией и ресурсами.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06840" y="2716502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во всех сферах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затронул не только политику, но и экономику с повседневной жизнью. Старые связи разрушались, а новые институты формировались медленно и неравномерно.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06840" y="3461239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страны быстрее закрепили устойчивые правила, другие дольше сохраняли советские практики управления. Поэтому постсоветское развитие оказалось очень разным по темпу и результатам.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06840" y="4205971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три десятилетия в центре внимания оказались реформы, социальные издержки и поиск места в международной системе. Именно это определяет смысл развития государства на постсоветском 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общего прошлого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Прибалтики до Центральной Азии пространство бывшего СССР выглядит как мозаика из очень разных маршрутов. Общая отправная точка была одна, но политические и экономические решения быстро развели страны в разные стороны.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 обозначил конец единого союзного государства и начал эпоху независимых республик. Позднее Будапештский меморандум, расширение ЕС и запуск ЕАЭС стали важными ориентирами новой региональной архитектуры.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развития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карте рядом оказываются страны с европейской, евразийской и азиатской ориентацией. Именно поэтому постсоветское пространство нельзя описать одной моделью: здесь сосуществуют разные стратегии безопасности, экономики и интеграции.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Постсоветское пространство: география и вехи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Стартовые условия после распада СССР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3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во многих странах сохранились заводы, транспортные сети и энергетика, построенные в советский период. Но они были встроены в прежнюю систему планирования и плохо работали без общего союза.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разорвали привычные цепочки поставок, а предприятия потеряли рынки сбыта и поставщиков. Это сразу ударило по промышленности, сельскому хозяйству и занятости.
</a:t>
            </a:r>
            <a:endParaRPr lang="en-US" sz="110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финансовые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собственные валюты, центральные банки и бюджеты. Государствам пришлось срочно решать, как удержать финансовую стабильность и не допустить полной дезорганизации экономики.
</a:t>
            </a:r>
            <a:endParaRPr lang="en-US" sz="110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аппарата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союзных институтов возникали национальные правительства, парламенты и министерства. Кадров, опыта и процедур часто не хватало, поэтому многие решения принимались в спешке.
</a:t>
            </a:r>
            <a:endParaRPr lang="en-US" sz="110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элиты должны были одновременно закрепить легитимность власти и определить, каким будет новый курс страны. От этого зависели и темпы реформ, и устойчивость системы.
</a:t>
            </a:r>
            <a:endParaRPr lang="en-US" sz="11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1: институты и конституции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новые государства закрепляли институты и распределяли полномочия после 1991 года.
</a:t>
            </a:r>
            <a:endParaRPr lang="en-US" sz="10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2: экономика переходного периода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этапах реформ старые хозяйственные связи разрушались быстрее, чем возникали новые рыночные механизмы и правила конкуренции.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глубокий спад в середине 1990-х и лишь частичное восстановление к концу десятилетия.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переходным экономикам постсоветских стран; иллюстративный индекс, отражающий общий тренд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3: социальные последствия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77550" y="1710300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без 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цен и падение производства быстро сделали безработицу заметной частью жизни. Для многих семей главным вопросом стало не развитие, а элементарное выживание в новой экономике.
</a:t>
            </a:r>
            <a:endParaRPr lang="en-US" sz="1017" dirty="0"/>
          </a:p>
        </p:txBody>
      </p:sp>
      <p:sp>
        <p:nvSpPr>
          <p:cNvPr id="12" name="Text 3"/>
          <p:cNvSpPr txBox="1"/>
          <p:nvPr/>
        </p:nvSpPr>
        <p:spPr>
          <a:xfrm>
            <a:off x="2017694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усилилось, потому что доступ к собственности, капиталу и связям распределялся очень по-разному. Одни группы выигрывали от реформ, другие теряли накопления и социальный статус.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3757839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переводы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стала способом поддержать семьи и компенсировать слабый внутренний рынок труда. Особенно заметно это было там, где рабочие места сокращались быстрее, чем появлялись новые.
</a:t>
            </a:r>
            <a:endParaRPr lang="en-US" sz="1038" dirty="0"/>
          </a:p>
        </p:txBody>
      </p:sp>
      <p:sp>
        <p:nvSpPr>
          <p:cNvPr id="14" name="Text 5"/>
          <p:cNvSpPr txBox="1"/>
          <p:nvPr/>
        </p:nvSpPr>
        <p:spPr>
          <a:xfrm>
            <a:off x="5497991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кадров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Утечка специалистов ослабляла школы, больницы, науку и государственное управление. Страны теряли людей, которые могли бы ускорить модернизацию и институциональное развитие.
</a:t>
            </a:r>
            <a:endParaRPr lang="en-US" sz="1008" dirty="0"/>
          </a:p>
        </p:txBody>
      </p:sp>
      <p:sp>
        <p:nvSpPr>
          <p:cNvPr id="15" name="Text 6"/>
          <p:cNvSpPr txBox="1"/>
          <p:nvPr/>
        </p:nvSpPr>
        <p:spPr>
          <a:xfrm>
            <a:off x="7238140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цена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система гарантий сокращалась быстрее, чем формировались новые механизмы социальной поддержки. Из-за этого реформы воспринимались не только как свобода, но и как серьезный риск.
</a:t>
            </a:r>
            <a:endParaRPr lang="en-US" sz="9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и унитарность: модели устройства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9950" y="2081881"/>
            <a:ext cx="41640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предполагает распределение полномочий между центром и регионами. Такая модель помогает учитывать различия территорий, но требует четких правил, чтобы избежать конфликта между уровнями власти.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10050" y="2081868"/>
            <a:ext cx="41640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устройство концентрирует основные полномочия на национальном уровне. Для большинства постсоветских республик это стало способом удержать управляемость, особенно в условиях слабых институтов и нестабильности.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фиксирует начало эпохи, когда постсоветские страны искали новые форматы сотрудничества и дистанции.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факт: распад СССР и последующие региональные объединения
</a:t>
            </a:r>
            <a:endParaRPr lang="en-US" sz="669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 отсчета для большинства интеграционных проектов и новых внешнеполитических курсов.
</a:t>
            </a:r>
            <a:endParaRPr lang="en-US" sz="1692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Балтия как пример ускоренной трансформации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Эстония, Латвия и Литва быстрее других отказались от советской экономической модели, стабилизировали валюты и создали новые правила для бизнеса, собственности и управления.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курс на интеграцию в европейские и трансатлантические структуры помог закрепить институциональные изменения и повысил предсказуемость внешней политики.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не был безболезненным: в 1990-е годы промышленность сокращалась, а население приспосабливалось к безработице, росту цен и новой конкуренции.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опыт показывает, что быстрые реформы дают результат, когда государство последовательно выстраивает законы, финансовую дисциплину и понятные ориентиры развития.
</a:t>
            </a:r>
            <a:endParaRPr lang="en-US" sz="10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Беларусь: особенности экономической модели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сохранила значительную часть государственной собственности и управление крупной промышленностью, избегая резкой и массовой приватизации.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поддерживала занятость и социальную предсказуемость, особенно в городах с крупными предприятиями и зависимостью от промышленного сектора.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модернизация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медленная структурная перестройка ограничивала обновление технологий, конкуренцию и появление новых отраслей, ориентированных на экспорт и услуги.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белорусская экономика развивалась более плавно, чем у соседей, однако ценой меньшей гибкости и более сильной зависимости от решений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Казахстан: экономика и институты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1990-е годы Казахстан проводил рыночные реформы и одновременно создавал условия для привлечения иностранных инвестиций, особенно в нефтегазовый сектор.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ресурсы стали основой экономического роста и укрепили позиции страны во внешней торговле, но сделали её чувствительной к мировым ценам на сырьё.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столицы в Астану символизировал новый этап государственности: укрепление административного центра, инфраструктуры и политической консолидации.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президентская вертикаль и активная внешнеэкономическая политика позволили Казахстану сочетать внутреннюю управляемость с гибким международным позиционированием.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Кавказ: конфликты и развитие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Кавказа вопрос безопасности стал неотделим от реформ: государству приходилось одновременно восстанавливать управление и реагировать на вооружённые столкновения.
</a:t>
            </a:r>
            <a:endParaRPr lang="en-US" sz="1026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вокруг Нагорного Карабаха, Абхазии и Южной Осетии изменяли внутреннюю повестку, отвлекая ресурсы от образования, инфраструктуры и долгосрочных инвестиций.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населения, беженцы и разрыв хозяйственных связей усиливали социальную нагрузку на города и регионы, уже переживавшие экономическую нестабильность.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затяжной конфликтности реформы часто шли рывками: политическая повестка подчинялась задачам выживания, а не последовательной модернизации.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Украина: политические циклы и реформы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начало суверенитета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открыла период политической неопределённости: требовались новая конституция, разделение властей и формирование собственных государственных институтов.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1990-е годы шли острые конфликты между президентской и парламентской ветвями, менялись правила игры и темпы приватизации.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2000-е реформы стали связываться с децентрализацией, борьбой с коррупцией и поиском более устойчивой модели управления регионами.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и 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Внешнеполитический выбор всё сильнее влиял на внутреннюю повестку, определяя и экономические приоритеты, и общественные споры о будущем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Азия: общие черты развития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сырьевой экспорт остаётся главным источником доходов, а колебания мировых цен напрямую влияют на бюджет, занятость и темпы роста.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 распределение ирригации имеют особое значение для сельского хозяйства, межрегиональных отношений и устойчивости целых территорий.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стала важным механизмом адаптации домохозяйств: переводы поддерживают потребление, но усиливают зависимость от внешних рынков труда.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роль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здесь часто выступает главным координатором развития, потому что именно оно определяет правила распределения ресурсов и поддержания стабильности.
</a:t>
            </a:r>
            <a:endParaRPr lang="en-US" sz="10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получались по-разному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реформ зависел не только от лозунгов, но и от того, насколько государство могло обеспечить правила, предсказуемость и профессиональное управление.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реформы обычно опирались на институциональную дисциплину; внешние потрясения снижали темп преобразований, но не заменяли внутренние причины различий.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сравнительным исследованиям постсоветских трансформаций и материалам по государственному строительству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измерение перемен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экономикам повысил спрос на высшее образование, иностранные языки и профессиональную мобильность, особенно среди городская молодёжи.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усилились старение населения, сокращение рождаемости и отток молодых специалистов, что усложнило долгосрочное планирование социальной политики.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развивалось неравномерно: где-то возникали новые объединения и медиа, а где-то пространство для саморегуляции оставалось ограниченным.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 жизни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 семьи, профессии и места жизни стал важной частью постсоветской модернизации, потому что перемены затронули повседневные стратегии миллионов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развития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извне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помощь поддерживала реформы через кредиты, консультации и программы институционального развития, но эффективность зависела от готовности государств проводить изменения.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 приносили капитал и технологии, однако сильнее всего они влияли там, где были понятные правила для бизнеса и защита собственности.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с соседями и крупными рынками определяли, какие отрасли модернизировались быстрее, а какие оставались уязвимыми к колебаниям спроса.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ориентации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соперничество усиливало различия: одни страны ориентировались на европейскую интеграцию, другие — на региональные союзы и вопросы безопасности.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постсоветских стран показывает: исход реформ определяется не одним решением, а сочетанием стартовых условий, качества институтов, политического выбора и внешней среды. Именно это формирует долгую траекторию государства.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2026-07-26T01:22:13Z</dcterms:created>
  <dcterms:modified xsi:type="dcterms:W3CDTF">2026-07-26T01:22:13Z</dcterms:modified>
</cp:coreProperties>
</file>