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далёкая страна и целый материк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Страна-материк с солнцем, океаном и удивительными животными.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Австралия и чем она удивляет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южнее экватора и занимает самый маленький материк на Земле. Здесь есть пустыни, леса, длинные берега, рифы, а столицей страны является Канберра, где говорят по-английски.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3649" y="1499146"/>
            <a:ext cx="239175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Австралии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австралийском флаге видны звёзды Южного Креста и маленький флаг Великобритании. Он напоминает об истории страны и о её положении в Южном полушарии.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Крест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Созвездие Южный Крест помогает находить Австралию на ночном небе. Оно так известно, что стало важной частью национального символа и украшает флаг страны.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Австралии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гербе изображены кенгуру и страус эму. Эти животные стали узнаваемыми символами, потому что их легко связать с Австралией и её необычной природой.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и эму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умеет быстро прыгать, а эму — быстро бегать. Вместе они как будто охраняют страну и сразу напоминают: перед нами очень далёкая и особенная Австралия.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у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часто первым приходит на ум, когда говорят об Австралии. Здесь стоят знаменитый Оперный театр и мост Харбор-Бридж. Город живёт рядом с бухтой, поэтому море и городская жизнь здесь будто дружат каждый день.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Канберра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Канберра не самый большой город, но именно здесь находится столица страны. В ней расположены парламент, государственные здания и тихие улицы. Этот город помогает Австралии управлять всей огромной территорией.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крупные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Мельбурн, Брисбен, Перт и Аделаида тоже играют важную роль. В каждом из них есть свои парки, школы, музеи и оживлённые улицы. Вместе они показывают, как разнообразна городская Австралия.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города, которые легко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Австралии: жара, пустыни и океан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материка лежат широкие равнины и пустыни. Там мало дождей, много солнца и очень большие расстояния, поэтому пейзаж кажется почти космическим.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теплее и влажнее, чем в других частях страны. Здесь растут тропические леса, а после дождей всё вокруг становится особенно ярким и свежим.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пляжи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берега тянутся очень далеко. На них можно увидеть песчаные пляжи, скалы и бухты, где любят отдыхать люди и гулять морские птицы.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у моря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побережья есть коралловые рифы, похожие на подводный сад. Вода рядом с ними прозрачная, а жизнь под поверхностью моря кипит и сверкает красками.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— один из самых известных обитателей Австралии. Он передвигается прыжками, а малыши первое время живут в сумке у мамы. Это животное сразу напоминает о стране.
</a:t>
            </a:r>
            <a:endParaRPr lang="en-US" sz="1124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
</a:t>
            </a:r>
            <a:pPr algn="l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Коалы выглядят как пушистые сонные мишки, хотя это не медведи. Они живут на деревьях и любят листья, поэтому чаще сидят высоко и будто всё время отдыхают.
</a:t>
            </a:r>
            <a:endParaRPr lang="en-US" sz="1184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Утконосы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кажется выдуманным животным, но он настоящий. У него клюв, как у птицы, и тело, как у маленького зверька. Такое сочетание делает его очень необычным.
</a:t>
            </a:r>
            <a:endParaRPr lang="en-US" sz="1163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Вомбаты и валлаби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Вомбаты похожи на крепких коротконогих зверьков, а валлаби — на маленьких родственников кенгуру. Многие такие животные встречаются только в Австралии и больше нигде.
</a:t>
            </a:r>
            <a:endParaRPr lang="en-US" sz="1124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особенные
</a:t>
            </a:r>
            <a:pPr algn="l" indent="0" marL="0">
              <a:lnSpc>
                <a:spcPct val="100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Австралии развивался отдельно от других материков очень долго. Поэтому здесь появилось много видов, которых не увидишь в России и во многих других странах.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животные Австралии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подводный мир у северо-восточного берега Австралии, где живут рыбы, черепахи и кораллы самых разных форм и цветов.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World Heritage Centre, Great Barrier Reef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2300 км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 далеко тянется крупнейшая система коралловых рифов на Земле.
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20204"/>
            <a:ext cx="310200" cy="275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жизнь в городах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 берега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страны живёт в городах на побережье. Там удобнее строить дома, порты, школы и магазины, а море всегда рядом.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многих культур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живут люди из разных стран, поэтому в городах можно услышать разные языки и познакомиться с новыми обычаями. Это делает жизнь очень разнообразной.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Австралийцы любят пляжи, спорт, прогулки и игры на свежем воздухе. После школы и работы многие выбирают движение, солнце и немного морского ветра.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океана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будто повернуты лицом к океану. Люди ходят на пляжи, катаются на досках и отдыхают рядом с водой, которая всегда создаёт настроение.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Австралии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тысячи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земле уже давно жили коренные народы. Они сохраняли знания о природе, передавали истории и обычаи от старших к младшим.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 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исследовал восточное побережье Австралии. После этого европейцы стали лучше узнавать материк и позже начали основывать здесь поселения.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 год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колоний объединились в одно государство — Содружество Австралии. Так страна получила общую историю и стала развиваться как единое целое.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устные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аборигенов Австралии и жителей островов Торресова пролива очень важны песни и рассказы. Долгие годы истории передавались устно, от старших к младшим, чтобы память не исчезала.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рисунки помогают рассказывать о мире, предках и событиях прошлого. В них можно увидеть уважение к земле, животным и местам, которые особенно дороги людям.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коренных народов тесно связана с окружающей природой. Реки, камни, деревья и животные в их традициях часто имеют особый смысл и помогают понимать мир вокруг.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коренных народов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 аутбек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сосредоточены крупные города, порты, школы и магазины. Здесь людей больше, а рядом всегда чувствуется дыхание океана. Многие австралийцы живут именно в этих удобных и оживлённых местах.
</a:t>
            </a:r>
            <a:endParaRPr lang="en-US" sz="1327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аутбек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Аутбеком называют внутренние районы страны. Там очень просторно, домов мало, а между посёлками могут лежать огромные расстояния. Пейзаж часто сухой, открытый и по-настоящему суровый.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аутбеке нередко стоит сильная жара, а дождей выпадает мало. Поэтому путешественникам и жителям важно брать с собой воду, головной убор и быть особенно внимательными к погоде.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между городами в Австралии могут занимать много часов, а иногда и целый день. Из-за больших расстояний здесь ценят планирование, надёжный транспорт и терпение.
</a:t>
            </a:r>
            <a:endParaRPr lang="en-US" sz="14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Австралии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— 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России начинается зима, в Австралии приходит лето. На улице тепло, дни длинные, а на пляжах особенно много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— самый жаркий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во многих районах стоит сильная жара. Люди отдыхают у воды, защищаются от солнца и стараются пить больше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— конец лета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тоже относится к лету. На севере он остаётся жарким и влажным, а на юге погода обычно мягче.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5850" y="3924950"/>
            <a:ext cx="1843200" cy="11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— начало осени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лето постепенно уходит, и начинается осень. Температура становится спокойнее, а в природе заметнее перемены.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собирает семьи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выходные многие австралийцы смотрят крикет или играют сами. Матчи часто проходят на больших площадках, а болельщики приходят целыми семьями. Для многих это не просто игра, а приятная традиция, как дружеский праздник на свежем воздухе.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 на больших волнах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океана дети и взрослые учатся держаться на доске и ловить волны. Серфинг в Австралии очень популярен, потому что берегов много, а вода рядом почти всегда зовёт к приключениям. Тут даже чайки, кажется, болеют за спортсменов.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Олимпийский Сидней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 году Сидней принимал летние Олимпийские игры. Город увидели миллионы людей по всему миру, а спортивные арены стали известны далеко за пределами страны. Это событие показало, что Австралия умеет принимать большие международные праздники спорта.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игры в Австралии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еда и повседневная жизнь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по будням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австралийских школах дети учатся с понедельника по пятницу. Уроки помогают не только узнавать новое, но и учиться работать в команде, как настоящие маленькие исследователи.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часто бывают мясные пироги, рыба, овощи и фрукты. Такая еда удобна для обычного дня и хорошо подходит для активной жизни у океана.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многие едят тосты, хлопья или сэндвичи. Это быстрый и привычный завтрак, который помогает успеть в школу или на работу без лишней суеты.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солнце в Австралии очень сильное, люди носят головные уборы и стараются меньше находиться на жаре. Крем от солнца тоже становится почти лучшим другом.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бухта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расположен у красивой бухты и океана. Благодаря этому город кажется очень светлым и просторным, а его набережные привлекают жителей и гостей в любое время года.
</a:t>
            </a:r>
            <a:endParaRPr lang="en-US" sz="1485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Оперный театр и мост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 города — Оперный театр и Харбор-Бридж. Эти здания легко узнать на фотографиях, и именно они часто становятся первым знакомством с Австралией.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прогулок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Сиднее много музеев, парков, пляжей и мест для праздников. Здесь можно и гулять, и отдыхать у воды, и открывать для себя что-то новое почти каждый день.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нередко называют городом у океана, потому что море рядом чувствуется почти везде. Это делает его особенно привлекательным для тех, кто любит свет, ветер и простор.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— самый известный город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и охрана природы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засух, сильной жары и наводнений жители Австралии внимательно слушают прогнозы. Это помогает вовремя подготовиться и беречь себя, воду и дом.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леса от огня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могут быстро распространяться, поэтому важно соблюдать осторожность. Люди и службы стараются не допускать опасных ситуаций и быстро реагировать при угрозе.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сухой погоды вода особенно ценна. Её расходуют аккуратно, чтобы хватило людям, растениям и животным, которым и без того нелегко.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природные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национальных парках охраняют животных, растения и редкие ландшафты. Такие места помогают сохранить природу Австралии, чтобы её могли увидеть и будущие поколения.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Австралия удивляет путешественников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разные пейзажи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стране можно увидеть океанские берега, сухие пустыни, горы и тропические леса. Такое разнообразие делает путешествие по Австралии похожим на целую серию приключений.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туристы мечтают увидеть коралловый риф у северо-восточного берега. Там под водой живёт яркий мир, похожий на сказочный сад, только настоящий.
</a:t>
            </a:r>
            <a:endParaRPr lang="en-US" sz="140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Австралии тоже привлекают гостей. Здесь можно увидеть современные здания, парки, музеи и почувствовать, как рядом с природой живёт удобный городской ритм.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простор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кажется очень далёкой, но именно поэтому особенно запоминается. Здесь много света, воздуха и открытых пространств, а это всегда радует любопытных путешественников.
</a:t>
            </a:r>
            <a:endParaRPr lang="en-US" sz="141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Австралии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единственная страна, которая занимает целый материк. Это делает её по-настоящему особенной: границы государства и огромной суши здесь совпадают.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стал одним из главных символов страны. А ещё в Австралии живёт много животных, которых больше почти нигде не встретишь, словно природа придумала здесь свой секрет.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городами Австралии часто очень далеко, поэтому поездки могут быть долгими. Путешественникам важно заранее планировать дорогу и не забывать про воду и отдых.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 и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продаёт в другие страны полезные ископаемые, пшеницу, мясо и шерсть. Это помогает её экономике и делает страну важным партнёром для многих государств.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развивает научные исследования и поддерживает образование. Университеты и исследовательские центры помогают Австралии быть заметной в мире знаний и новых открытий.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приезжают сюда ради городов, пляжей, рифов и национальных парков. Туризм знакомит мир с австралийской природой и показывает, насколько она необычна.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сотрудничает с разными странами и участвует в важных мировых делах. Её знают не только по животным, но и по активной роли в современном мире.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 мире сегодня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страна солнца, океана и удивительной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удивляет сразу всем: древней культурой, современными городами, длинными берегами и редкими животными. Это страна, где хочется мечтать, путешествовать и смотреть вокруг с восторгом.
</a:t>
            </a:r>
            <a:endParaRPr lang="en-US" sz="33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2026-05-26T06:21:21Z</dcterms:created>
  <dcterms:modified xsi:type="dcterms:W3CDTF">2026-05-26T06:21:21Z</dcterms:modified>
</cp:coreProperties>
</file>