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развитие в 1920-е годы: от Гражданской войны к укреплению партийной власти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 закрепили однопартийный порядок: центр усиливался, конкуренция сокращалась, партийный аппарат брал власть в свои руки.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1921 году страна выходила из Гражданской войны с разрушенной промышленностью, разорённой деревней и транспортными сбоями, а жизнь заметно ухудшилась. Политика военного коммунизма вызвала волну протеста — от Кронштадта до Тамбова. Ответом стал переход к НЭПу, чтобы стабилизировать хозяйство и удержать политическое влияние.
</a:t>
            </a:r>
            <a:endParaRPr lang="en-US" sz="1473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после Гражданской войны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 году X съезд РКП(б) отменил продразвёрстку и ввёл продналог. Это сделало сбор сельхозпродукции более предсказуемым, снижая остроту конфликта между деревней и государством.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военного коммунизма к НЭПу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допускались частная торговля, аренда небольших предприятий и развитие кооперации. При этом государство сохраняло ключевой контроль над крупной промышленностью, банками, транспортом и внешней торговлей.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смягчил социальное напряжение и восстановил товарообмен между городом и деревней. Экономика получила шанс частично ожить, что было важно для политической стабильности и управляемости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политической стабильности: от кризиса к однопартийному порядку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событий 1921-х годов и последующих изменений в системе управления (по описанию этапов курса).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фракций и партийная дисциплина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Резолюция «О единстве партии»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Резолюция X съезда РКП(б) запретила фракционную деятельность внутри партии. Тем самым уменьшалось пространство для открытого соперничества и спор в элите переводился в управляемые рамки.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партийного центра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дискуссии и альтернативные центры мнений ограничивались, партийный центр становился более устойчивым. Решения верховных партийных органов легче превращались в единые правила управления.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Кадровая политика через органы партии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Политбюро, Оргбюро и Секретариата постепенно определяли кадровую политику. В результате должности и влияние все чаще зависели не от выборных процедур, а от партийных назначений.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вместо плюрализма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фракций работал как механизм дисциплины: участникам партийной работы предписывалось действовать согласованно. Это сужало возможности для публичного несогласия и ускоряло консолидацию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и создание нового союза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декабря 1922 года был создан Союз Советских Социалистических Республик. В состав СССР вошли РСФСР, Украинская ССР, Белорусская ССР и Закавказская СФСР. Объединение оформило единые контуры управления.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объединения и национальный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руководство касалось армии, внешней политики и части хозяйственного управления. Национальный вопрос стал одной из ключевых тем политической жизни 1920-х годов, влияя на то, как строились отношения между центром и республиками.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СССР в 1922 году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095" y="1336325"/>
            <a:ext cx="3768210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СССР 1924 года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равноправие сочеталось с фактическим доминированием союзного центра, о чём говорит распределение ролей республик внутри единого государства.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различались по экономическим и географическим функциям, а общий механизм управления смещал реальный вес к центру.
</a:t>
            </a:r>
            <a:endParaRPr lang="en-US" sz="1287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в составе СССР в начале 1920-х годов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СССР 1924 года закрепила союзное устройство и распределила полномочия между центром и республиками. Высшие органы власти оформлялись как Съезд Советов СССР, ЦИК и Совет Народных Комиссаров.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СССР 1924 года и устройство власти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повседневной политике решающим оставалось партийное руководство. Государственные институты сохраняли официальную роль, но их деятельность определялась партийными решениями и партийной дисциплиной.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конституционные формы сочетались с фактическим приоритетом партии. Это помогало удерживать управляемость страны и усиливало централизованный характер всей системы власти.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динамика показывает: чем дальше от 1921 года, тем меньше самостоятельности оставалось Советам и тем сильнее кадровый контроль со стороны партийных структур.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описанных тенденций партийного управления в 1920-е годы; точные количественные индикаторы не приводятся, использована условная шкала.
</a:t>
            </a:r>
            <a:endParaRPr lang="en-US" sz="86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центра решений от выборных институтов к партийным органам закреплял однопартийный характер управления и снижал политический плюрализм.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партийного аппарата в 1920-е годы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1922 года обострилась борьба за лидерство между Сталиным, Троцким, Зиновьевым, Каменевым и Бухариным. Внутрипартийная конкуренция постепенно превращалась в борьбу за доступ к реальным механизмам управления.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власть после болезни Ленина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Должность генерального секретаря дала Сталину возможность контролировать назначения и укреплять позиции сторонников. Через кадровые решения он усиливал «свою» сеть влияния в партийных структурах.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десятилетия конкуренты были отстранены от реального влияния, а внутри партии закрепилось доминирование одной группы. Это стало переломным моментом в формировании персонализированной модели власти.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партийная дисциплина и ограничение альтернативных позиций соединились с организационными преимуществами. Так постепенно сложилась основа будущего жёсткого управления, где решения концентрировались в центре.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внутрипартийной борьбы в 1920-е годы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политического противостояния в партии после болезни Ленина (по этапам, отражённым в партийной борьбе конца 1920-х).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оппозиция и взгляды Троцкого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оформление левой критики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оппозиция связывала проблемы управления с ростом партийной бюрократии, считала темпы индустриализации недостаточно быстрыми и указывала на отход от идей мировой революции.
</a:t>
            </a:r>
            <a:endParaRPr lang="en-US" sz="1249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Троцкого
</a:t>
            </a:r>
            <a:pPr algn="l" indent="0" marL="0">
              <a:lnSpc>
                <a:spcPct val="130039"/>
              </a:lnSpc>
              <a:buNone/>
            </a:pPr>
            <a:r>
              <a:rPr lang="en-US" sz="19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Троцкий настаивал на ускорении развития тяжёлой промышленности и на усилении политического контроля внутри партии, полагая, что это предотвратит «саморазрастание» аппарата.
</a:t>
            </a:r>
            <a:endParaRPr lang="en-US" sz="1291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несовместимости и спад влияния
</a:t>
            </a:r>
            <a:pPr algn="l" indent="0" marL="0">
              <a:lnSpc>
                <a:spcPct val="130039"/>
              </a:lnSpc>
              <a:buNone/>
            </a:pPr>
            <a:r>
              <a:rPr lang="en-US" sz="18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столкновения с официальной линией позиции оппозиции объявлялись неприемлемыми. Сторонники постепенно теряли возможности влиять на решения, а открытая дискуссия сокращалась.
</a:t>
            </a:r>
            <a:endParaRPr lang="en-US" sz="11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Объединённая оппозиция сформировалась вокруг Троцкого, Зиновьева и Каменева. Участники выступали против усиления партийной бюрократии и требовали пересмотра экономического курса, чтобы уменьшить разрыв между обещаниями и практикой.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конфликта выходил за рамки личностей: спор шёл о том, как управлять ускорением развития и какую роль должна играть партия в обществе. Критика аппарата усиливала напряжение внутри большевистской элиты.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1927 году оппозиционеров исключили из партии. Это стало решающим шагом к прекращению открытой политической борьбы в среде лидеров, так как альтернативные центры влияния были фактически устранены.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Объединённая оппозиция 1926–1927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расхождений затрагивал не только экономическую тактику, но и стиль управления: от степени контроля и темпов развития до того, как распределяется роль аппарата.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партийных программных установок и оценок в учебной литературе по истории СССР (середина 1920-х гг.).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к середине 1920-х внутри партии конкурировали три устойчивых подхода, и компромиссы постепенно уступали место решительной консолидации вокруг центра.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политические линии внутри партии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внутренней задаче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исходила из возможности построения социализма в СССР без ожидания немедленной мировой революции. Это смещало приоритет с международных ожиданий на долгую работу внутри страны.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Оправдание усиления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стала идеологической опорой нового курса: требовались централизованное управление и дисциплина исполнения. Власть партии получила дополнительное обоснование для мобилизации ресурсов и контроля.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от революционного интернационализма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«социализм в одной стране» вытеснял прежний интернационалистский ориентир как главный компас партийной политики. Тем самым менялись и риторика, и управленческая логика.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«социализма в одной стране»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помог восстановить хозяйство после разрухи, но не изменил однопартийную конструкцию государства и не расширил политические права общества. Частный сектор допускался лишь в рамках жёстких ограничений.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1920-х руководство стало трактовать НЭП как источник социального неравенства и как фактор, тормозящий более быструю модернизацию. Компромисс окончательно перестал удовлетворять потребности курса на ускорение.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как временный компромисс и его пределы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004" y="1334925"/>
            <a:ext cx="3596842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съездов партии и конституционные акты СССР, датировки 1921–1929 гг.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показывает, как решения в ключевые годы усиливали партийный контроль, централизацию и личную власть руководства.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Объединяющая закономерность состоит в том, что каждый следующий шаг сокращал пространство для альтернатив внутри системы и расширял управляемость сверху.
</a:t>
            </a:r>
            <a:endParaRPr lang="en-US" sz="103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политические решения 1920-х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политического курса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альтернативных мнений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стабилизация сочеталась с подавлением несогласий: расширялись практики цензуры и административного контроля. Общественные дебаты всё чаще заменялись директивными установками и проверкой лояльности.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организациями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Комсомол, профсоюзы и Советы постепенно превращались в механизмы мобилизации и политического надзора. Через них партия получала устойчивые каналы управления общественной активностью.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дисциплина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партийного контроля распространялась на повседневную общественную жизнь: от участия в мероприятиях до формы публичной деятельности. Самостоятельные инициативы нередко наталкивались на ограничения и последующую «коррекцию».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автономии общества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общество всё больше включалось в вертикаль партийного управления. Автономность общественных инициатив снижалась, а пространство для независимого влияния сокращалось.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индекса отражает не «измерение», а обобщённую динамику: усиление партийного контроля и уменьшение внутрипартийного плюрализма, при одновременном сдвиге от компромиссов НЭПа.
</a:t>
            </a:r>
            <a:endParaRPr lang="en-US" sz="1075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качественных характеристик из школьных и справочных материалов по истории СССР, датировки 1921, 1924, 1927, 1929 гг. (условные индексы порядка).
</a:t>
            </a:r>
            <a:endParaRPr lang="en-US" sz="834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схема подчёркивает устойчивое движение к более жёсткой системе управления: централизация растёт, политическая конкуренция сужается, а роль НЭПа постепенно утрачивает значение.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политического развития десятилетия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политического развития 1920-х годов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в СССР окончательно сформировалась однопартийная система: усилился союзный центр, а внутрипартийная оппозиция была устранена. НЭП стабилизировал страну, но затем уступил курсу на централизацию и ужесточение управления.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2026-05-12T18:39:36Z</dcterms:created>
  <dcterms:modified xsi:type="dcterms:W3CDTF">2026-05-12T18:39:36Z</dcterms:modified>
</cp:coreProperties>
</file>