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Византия и Дон: историческая линия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Константинополя к Дону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эпохи — одна историческая логика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Византия и Дон разделены веками, но обе темы показывают, как меняются власть, вера и культурная преемственность на одном историческом пространстве.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59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105" y="2134239"/>
            <a:ext cx="244327" cy="2443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4688" y="2134338"/>
            <a:ext cx="244327" cy="2443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1271" y="2158771"/>
            <a:ext cx="244327" cy="19546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7854" y="2158771"/>
            <a:ext cx="244327" cy="19546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черты происхождения Византии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248105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Рима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Византия выросла из восточной части Римской империи и унаследовала её государственные институты. Центр власти оказался в Константинополе, где римская политическая традиция соединилась с греческой культурой.
</a:t>
            </a:r>
            <a:endParaRPr lang="en-US" sz="1121" dirty="0"/>
          </a:p>
        </p:txBody>
      </p:sp>
      <p:sp>
        <p:nvSpPr>
          <p:cNvPr id="10" name="Text 3"/>
          <p:cNvSpPr txBox="1"/>
          <p:nvPr/>
        </p:nvSpPr>
        <p:spPr>
          <a:xfrm>
            <a:off x="2434678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контролировало важные пути между Европой и Азией. Это делало его посредником в обмене товарами, людьми и идеями, а также усиливало значение столицы.
</a:t>
            </a:r>
            <a:endParaRPr lang="en-US" sz="1121" dirty="0"/>
          </a:p>
        </p:txBody>
      </p:sp>
      <p:sp>
        <p:nvSpPr>
          <p:cNvPr id="11" name="Text 4"/>
          <p:cNvSpPr txBox="1"/>
          <p:nvPr/>
        </p:nvSpPr>
        <p:spPr>
          <a:xfrm>
            <a:off x="4621251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традиций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повседневной жизни сочетались разные основы: римское право, греческий язык управления и христианская вера. Такое соединение придало империи устойчивость и особую культурную цельность.
</a:t>
            </a:r>
            <a:endParaRPr lang="en-US" sz="1121" dirty="0"/>
          </a:p>
        </p:txBody>
      </p:sp>
      <p:sp>
        <p:nvSpPr>
          <p:cNvPr id="12" name="Text 5"/>
          <p:cNvSpPr txBox="1"/>
          <p:nvPr/>
        </p:nvSpPr>
        <p:spPr>
          <a:xfrm>
            <a:off x="6807824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Столичный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Константинополь стал не только столицей, но и символом цивилизации, в которой политика, экономика и религия были тесно переплетены. Именно это определило длительное влияние Византии.
</a:t>
            </a:r>
            <a:endParaRPr lang="en-US" sz="112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город и устройство власти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260450" y="1270550"/>
            <a:ext cx="4398900" cy="10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Стратегическое 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Константинополь занимал исключительное положение на Босфоре. Его укрепления защищали столицу, а гавани делали город главным морским узлом империи и местом сосредоточения власти.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0450" y="2447309"/>
            <a:ext cx="4398900" cy="10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Императорская власть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 был не только правителем, но и верховным носителем государственной идеи. Через него выражалось представление о едином христианском порядке, поддерживаемом сильной центральной властью.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60450" y="3624067"/>
            <a:ext cx="4398900" cy="10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с церковью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находилась в тесном взаимодействии с государством. Это усиливало авторитет столицы и делало религиозную жизнь частью общего политического устройства империи.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Опоры экономики империи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Византийская экономика держалась на нескольких взаимосвязанных опорах, а не на одном источнике дохода.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596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сектора дополняли друг друга: сельское хозяйство, ремёсла и торговля создавали ресурсную базу, а монетная система поддерживала доверие к государству.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схематизация по материалам по истории Византии.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православие встроилось в общество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270007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ритм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Православие задавало общие нормы поведения, праздники и ритуалы. Через церковный календарь жители империи включались в единый ритм жизни, который объединял столицу, провинции и монастыри.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485858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книги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была важным институтом образования и книжности. Она поддерживала грамотность, переписывание текстов и передачу знаний, необходимых для богослужения и государственного управления.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701709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Законная власть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Религиозная традиция укрепляла представление о законной власти. Правитель понимался как защитник христианского мира, а не только как военный или административный глава.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17557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идентичность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формировала не только личную, но и общественную идентичность. Поэтому православие в Византии нельзя рассматривать отдельно от политического и культурного устройства империи.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2293909"/>
            <a:ext cx="5426700" cy="11092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пути христианства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христианских традиций показывает, что различия касались не только обрядов, но и принципов церковного управления.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и западная традиции развивались по разным моделям: на Востоке сильнее была связь с государством, на Западе — автономия церковной иерархии.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историческая традиция христианских церквей.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спора к символу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631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VIII век: спор об образах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VIII веке в Византии усилился спор о допустимости религиозных изображений. Иконоборцы выступали против почитания икон, считая его опасным для веры.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792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иконопочитания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иконопочитание было восстановлено. Победила мысль о том, что икона помогает верующему обращаться к священному образу, а не заменяет его.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953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Икона в православной культуре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IX веку икона стала важнейшим символом православного мира. Она закрепилась в храмах и монастырях как часть богословия, искусства и религиозной памяти.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59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Монастырь как хранитель памяти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Рукописи, пережившие века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монастырской тишине переписывали книги, которые иначе могли бы исчезнуть. Каждая рукопись требовала времени, навыка и терпения, поэтому монастырские скриптории стали хранилищами культурной памяти и богословской традиции.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Монастырь был не только местом молитвы, но и школой дисциплины. Здесь учили грамоте, толкованию текстов и церковному распорядку, соединяя духовную практику с образованием.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землями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монастыри распространялись образцы архитектуры, пения и книжной культуры. Они связывали разные земли восточнохристианского мира и сохраняли ощущение единой духовной общности.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59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византийской миссии к русской традиции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византийская церковная миссия и письменность распространились на славянские земли.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веры и власти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259200" y="2000475"/>
            <a:ext cx="2787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Симфония начал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Византийская «симфония» предполагала сотрудничество двух начал: церковного и государственного. Император защищал порядок и веру, а церковь придавала власти нравственную легитимность и общий смысл.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183809" y="2000475"/>
            <a:ext cx="2787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ролей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 было разделением полномочий в современном смысле. Власть оставалась сильнее, но ожидалось, что она будет действовать в согласии с христианскими нормами и соборной традицией.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08422" y="2000475"/>
            <a:ext cx="2787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порядка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принцип помогал удерживать единство империи в условиях внешних угроз, внутренних споров и многообразия населения. Для византийцев порядок общества связывался с правильным устройством веры и власти.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русскому историческому пространству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596" dirty="0"/>
          </a:p>
        </p:txBody>
      </p:sp>
      <p:sp>
        <p:nvSpPr>
          <p:cNvPr id="7" name="Text 2"/>
          <p:cNvSpPr txBox="1"/>
          <p:nvPr/>
        </p:nvSpPr>
        <p:spPr>
          <a:xfrm>
            <a:off x="1489400" y="1219650"/>
            <a:ext cx="26997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IV–VI века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разделения Римской империи восточная часть сохранила римские государственные формы, но постепенно выработала собственную культуру: греческий язык, христианскую образность и особую политическую традицию.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072050" y="2232525"/>
            <a:ext cx="26997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XIII–XIV века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XIII–XIV векам византийское наследие стало частью восточнохристианского мира Руси. Через церковь, книжность и обряды оно вошло в более широкую историческую преемственность.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1494751" y="3311943"/>
            <a:ext cx="26997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началу XX века на Дону рядом существовали православная, казачья и государственная среды. Они по-разному отвечали на кризис старого порядка и новые политические вызовы.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6101" y="1325948"/>
            <a:ext cx="234000" cy="23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19128" y="1338925"/>
            <a:ext cx="234000" cy="20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6101" y="3314502"/>
            <a:ext cx="234000" cy="234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019127" y="3314499"/>
            <a:ext cx="234000" cy="234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Дон как регион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596" dirty="0"/>
          </a:p>
        </p:txBody>
      </p:sp>
      <p:sp>
        <p:nvSpPr>
          <p:cNvPr id="13" name="Text 2"/>
          <p:cNvSpPr txBox="1"/>
          <p:nvPr/>
        </p:nvSpPr>
        <p:spPr>
          <a:xfrm>
            <a:off x="611600" y="1319038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Пограничная служба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 был южной пограничной зоной, где особенно ценилась военная служба. Здесь жизнь строилась вокруг защиты рубежей, а не только вокруг городского управления и торговли.
</a:t>
            </a:r>
            <a:endParaRPr lang="en-US" sz="1173" dirty="0"/>
          </a:p>
        </p:txBody>
      </p:sp>
      <p:sp>
        <p:nvSpPr>
          <p:cNvPr id="14" name="Text 3"/>
          <p:cNvSpPr txBox="1"/>
          <p:nvPr/>
        </p:nvSpPr>
        <p:spPr>
          <a:xfrm>
            <a:off x="4414613" y="1319025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Станица как центр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Станица объединяла жильё, хозяйство и местное самоуправление. Она задавала повседневный ритм общины и сохраняла связи между землёй, семьёй и военной обязанностью.
</a:t>
            </a:r>
            <a:endParaRPr lang="en-US" sz="1173" dirty="0"/>
          </a:p>
        </p:txBody>
      </p:sp>
      <p:sp>
        <p:nvSpPr>
          <p:cNvPr id="15" name="Text 4"/>
          <p:cNvSpPr txBox="1"/>
          <p:nvPr/>
        </p:nvSpPr>
        <p:spPr>
          <a:xfrm>
            <a:off x="611600" y="3307612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Земельный уклад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 землю было связано со службой и положением в казачьей среде. Поэтому любые перемены в собственности воспринимались как угроза привычному укладу.
</a:t>
            </a:r>
            <a:endParaRPr lang="en-US" sz="1173" dirty="0"/>
          </a:p>
        </p:txBody>
      </p:sp>
      <p:sp>
        <p:nvSpPr>
          <p:cNvPr id="16" name="Text 5"/>
          <p:cNvSpPr txBox="1"/>
          <p:nvPr/>
        </p:nvSpPr>
        <p:spPr>
          <a:xfrm>
            <a:off x="4414613" y="3307600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империей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жил в постоянном взаимодействии с имперским государством: подчинялся его интересам, но сохранял собственные традиции, память о службе и чувство особой общности.
</a:t>
            </a:r>
            <a:endParaRPr lang="en-US" sz="117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1917 год: перелом власти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247253" y="1337570"/>
            <a:ext cx="1774500" cy="12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Февраль 1917
</a:t>
            </a:r>
            <a:pPr algn="l" indent="0" marL="0">
              <a:lnSpc>
                <a:spcPct val="115000"/>
              </a:lnSpc>
              <a:buNone/>
            </a:pPr>
            <a:r>
              <a:rPr lang="en-US" sz="3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Февральская революция разрушила привычную монархическую опору. На Дону возник вакуум власти, в котором усилились местные инициативы, советы и новые политические центры.
</a:t>
            </a:r>
            <a:endParaRPr lang="en-US" sz="1007" dirty="0"/>
          </a:p>
        </p:txBody>
      </p:sp>
      <p:sp>
        <p:nvSpPr>
          <p:cNvPr id="9" name="Text 3"/>
          <p:cNvSpPr txBox="1"/>
          <p:nvPr/>
        </p:nvSpPr>
        <p:spPr>
          <a:xfrm>
            <a:off x="2441190" y="3511545"/>
            <a:ext cx="1774500" cy="12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Октябрь 1917
</a:t>
            </a:r>
            <a:pPr algn="l" indent="0" marL="0">
              <a:lnSpc>
                <a:spcPct val="115000"/>
              </a:lnSpc>
              <a:buNone/>
            </a:pPr>
            <a:r>
              <a:rPr lang="en-US" sz="3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Октября вопрос о власти стал открытым конфликтом. В регионе столкнулись интересы казачества, рабочих, военных частей и сторонников советского проекта.
</a:t>
            </a:r>
            <a:endParaRPr lang="en-US" sz="1007" dirty="0"/>
          </a:p>
        </p:txBody>
      </p:sp>
      <p:sp>
        <p:nvSpPr>
          <p:cNvPr id="10" name="Text 4"/>
          <p:cNvSpPr txBox="1"/>
          <p:nvPr/>
        </p:nvSpPr>
        <p:spPr>
          <a:xfrm>
            <a:off x="4635153" y="1337570"/>
            <a:ext cx="1774500" cy="12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Местный перелом
</a:t>
            </a:r>
            <a:pPr algn="l" indent="0" marL="0">
              <a:lnSpc>
                <a:spcPct val="115000"/>
              </a:lnSpc>
              <a:buNone/>
            </a:pPr>
            <a:r>
              <a:rPr lang="en-US" sz="3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1917 — началу 1918 года спор перешёл в борьбу за реальные ресурсы и управление. На местах решали, кому подчиняться и кто контролирует порядок.
</a:t>
            </a:r>
            <a:endParaRPr lang="en-US" sz="100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6725" y="2147205"/>
            <a:ext cx="5597100" cy="15227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казаки и их уклад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63825" y="129590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элементы казачьего уклада определяли их общественную и военную жизнь, а значит, почему политический кризис воспринимался как угроза привычному порядку.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596" dirty="0"/>
          </a:p>
        </p:txBody>
      </p:sp>
      <p:sp>
        <p:nvSpPr>
          <p:cNvPr id="7" name="Text 3"/>
          <p:cNvSpPr txBox="1"/>
          <p:nvPr/>
        </p:nvSpPr>
        <p:spPr>
          <a:xfrm>
            <a:off x="263825" y="310135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Казачий уклад соединял службу, землю и самоуправление; именно поэтому перемены 1917–1920 годов затронули не только политику, но и социальную идентичность.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456725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обзор казачьего быта и устройства Дона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 Дону началась борьба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Дону конфликт быстро вышел за рамки лозунгов: решались вопросы снабжения, безопасности и контроля над коммуникациями, что усиливало поддержку разных сил в зависимости от ситуации.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596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острыми были вопросы власти и войны; именно они ускоряли поляризацию и делали компромисс между сторонами всё менее вероятным.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событиям на Дону в 1917–1920 годах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большевики устанавливали контроль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о политической борьбе и смене власти в донских районах в 1918–1920 годах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и итог борьбы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власти на Дону происходила не одномоментно: в разных районах темпы были различными, а исход зависел от военной обстановки, ресурсов и устойчивости местных структур.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596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1920 году контроль стал заметно устойчивее, что отражает переход от борьбы за опорные пункты к централизации власти и управленческой системы.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обобщение по Гражданской войне на Дону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изменилась повседневная жизнь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260450" y="1270550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органы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власти означала постоянную перестройку местного управления. Решения приходили сверху или через новые органы на местах, а привычные формы участия общины теряли влияние и устойчивость.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450" y="21431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нагрузка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 мобилизация всё чаще подчинялись военным задачам. Людей направляли на службу, работы и перевозки, поэтому хозяйственная жизнь становилась менее предсказуемой и более напряжённой.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0450" y="30157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и реквизиции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Снабжение ухудшалось из-за реквизиций, перебоев транспорта и общей нестабильности. Это сказывалось на питании, торговле и возможностях семей поддерживать обычный уровень жизни.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0450" y="3888359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публичная речь становились пространством новой идеологии. Вместо прежних авторитетов всё заметнее звучали политические лозунги, а церковное влияние в повседневности ослабевало.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Византии и Дона показывает, как по-разному организуются власть и общество в разные эпохи. Меняются институты, но память, символы и региональная идентичность продолжают связывать прошлое с настоящим.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империи к революции: что меняет историю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2026-07-26T01:03:43Z</dcterms:created>
  <dcterms:modified xsi:type="dcterms:W3CDTF">2026-07-26T01:03:43Z</dcterms:modified>
</cp:coreProperties>
</file>