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связывает «плоские» основания и «пространственные» боковые грани: от определения до задач и доказательств.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Призма: многогранник, который соединяет плоскую и пространственную геометрию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призмы опирается на знакомые идеи параллельности и формы многоугольников, но переносит их в пространство. Формулы поверхности, объёма и правила построения сечений становятся инструментами для большинства типовых задач по стереометрии.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призма важна в курсе стереометрии 10 класса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— это многогранник, у которого два основания лежат в параллельных плоскостях и равны как многоугольники. Эти основания задают «каркас» всей фигуры.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 призмы являются параллелограммами. Они соединяют соответствующие стороны оснований и образуют сплошную боковую поверхность.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Рёбра, соединяющие соответствующие вершины оснований, называются боковыми рёбрами. Их направление определяет характер призмы и помогает при построении сечений.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призмы — расстояние между плоскостями её оснований. В задачах она связывает геометрию с формулами площади и объёма.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призмы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основаниями и гранями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призмы выделяют основания, боковые грани и их «связующие» элементы: боковые рёбра. Основания лежат в параллельных плоскостях, а боковые грани образуют непрерывную боковую поверхность.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Рёбра, вершины и вспомогательные элементы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рассматривают вершины и высоту призмы как расстояние между плоскостями оснований. Для вычислений и доказательств полезны диагонали, а наглядность дают треугольная или шестиугольная призма с подписями.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призмы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075531"/>
            <a:ext cx="5955300" cy="257673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программа по стереометрии (10 класс), базовые определения призмы.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призмы и их признаки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прямую, наклонную и правильную призмы по ключевым геометрическим свойствам: как расположены боковые рёбра, какие получаются боковые грани и насколько удобны формулы.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прямой призмы боковые рёбра перпендикулярны основаниям, поэтому расчёты проще. Правильная призма сочетает прямоту с правильным основанием, что делает формулы особенно удобными.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прямой призмы полная площадь выражается через основание и боковую поверхность: Sполн = 2Sосн + Sбок. Это упрощает расчёты в типовых задачах.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одинаковых размерах основания и высоты меняется форма боковых граней, а значит — и боковая поверхность, особенно когда призма наклонная.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См. связи площадей для прямой призмы: Sполн = 2Sосн + Sбок (школьный курс стереометрии).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основания, боковая и полная поверхность призмы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площадь поверхности равна Sполн = 2Sосн + Sбок. Две площади оснований добавляются к боковой поверхности, образуя всю внешнюю «оболочку» призмы.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особенно удобны для правильных призм: их боковые грани — прямоугольники, поэтому периметр основания напрямую задаёт сумму длин сторон, лежащих вдоль боковых граней.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прямой призмы площадь боковой поверхности вычисляют по формуле Sбок = Pосн·h: периметр основания умножают на высоту. Так «плоский» периметр превращается в пространственную площадь.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поверхности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работает для любой призмы: объём зависит только от площади основания и высоты. Это облегчает решение задач, где наклон рёбер не является ключевым.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 (формула объёма призмы).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703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 = Sосн·h
</a:t>
            </a:r>
            <a:pPr algn="ctr" indent="0" marL="0">
              <a:lnSpc>
                <a:spcPct val="120004"/>
              </a:lnSpc>
              <a:buNone/>
            </a:pPr>
            <a:r>
              <a:rPr lang="en-US" sz="92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5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определяется площадью основания и высотой, поэтому его можно находить без вычисления наклона боковых рёбер.
</a:t>
            </a:r>
            <a:endParaRPr lang="en-US" sz="370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призму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схема: вид призмы → основание и высота → формулы площади/объёма → проверка единиц, а для сечений — положение плоскости.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394" y="2325000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150" y="3714524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5111599"/>
            <a:ext cx="419400" cy="37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призма: ключевые признаки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основание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основании правильной призмы лежит правильный многоугольник. Именно симметрия основания часто делает расчёты короче и нагляднее.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Прямые боковые рёбра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рёбра перпендикулярны основаниям. Поэтому высота призмы становится однозначно определённой и удобно используется в формулах.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Боковые грани — прямоугольники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призма прямая и высота перпендикулярна основанию, боковые грани образуют прямоугольники. Поэтому площадь боковой поверхности находится особенно просто.
</a:t>
            </a:r>
            <a:endParaRPr lang="en-US" sz="1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увеличении числа сторон основания растёт и число боковых рёбер, а вместе с ним усложняется пространственная «сетка» призмы: граней становится больше на 1 по сравнению с числом сторон основания.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V и E увеличиваются быстрее, чем F: это отражает рост количества боковых элементов при расширении основания.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стереометрии, расчёт по структуре призм (n-угольник: V=2n, E=3n, F=n+2), без привлечения внешних данных.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числа вершин, рёбер и граней у призм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Сечение призмы плоскостью может быть треугольным, четырёхугольным или многоугольным: его форма определяется тем, пересекает ли плоскость только боковые грани или ещё и оба основания.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простой вариант — секущая плоскость параллельна основаниям: тогда полученное сечение совпадает по форме и размерам с основанием. На рисунке важно видеть линию пересечения и рёбра, с которыми она связана.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призмы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2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сечения плоскостью, параллельной основанию
</a:t>
            </a:r>
            <a:endParaRPr lang="en-US" sz="2925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построения основана на свойствах параллельных плоскостей: при параллельности основаниям сечение повторяет основание и его положение на соответствующих рёбрах.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выпуклых многогранников выполняется V − E + F = 2. Это позволяет быстро проверить согласованность чисел вершин, рёбер и граней у призмы.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0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теоремы Эйлера для выпуклых многогранников (общий курс стереометрии); вычисления по числам для треугольной и шестиугольной призм.
</a:t>
            </a:r>
            <a:endParaRPr lang="en-US" sz="1009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324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83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66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для рассматриваемых призм соблюдается эйлерова формула, что подтверждает их выпуклость как многогранников.
</a:t>
            </a:r>
            <a:endParaRPr lang="en-US" sz="332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структуре призм (для n-угольного основания: V=2n, E=3n, F=n+2) и формула объёма V = Sосн·h из школьной стереометрии.
</a:t>
            </a:r>
            <a:endParaRPr lang="en-US" sz="109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Числовые характеристики разных призм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сопоставлены треугольная, четырёхугольная и шестиугольная призмы: V, E, F и формула объёма V = Sосн·h. При росте числа сторон основания модель усложняется, но объём остаётся описываемым одной и той же формулой.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n растёт количество боковых элементов: V и E растут пропорционально, а F добавляется медленнее. Однако зависимость объёма от основания и высоты не меняется.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постоянной высоте h график должен выглядеть как прямая: при увеличении площади основания в k раз объём возрастает во столько же раз, поскольку V=Sосн·h.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Линейная тенденция подтверждает формулу объёма: изменение V определяется только Sосн и масштабирующим множителем h.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модель по формуле V = Sосн·h (школьная стереометрия); числовые точки — условная демонстрация линейной зависимости, без измерений.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объёма призмы от площади основания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410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7569" y="2462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31094" y="2440875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18156" y="2453008"/>
            <a:ext cx="218400" cy="1941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Призматические формы в окружающем мире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511450" y="5253200"/>
            <a:ext cx="51792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кристаллические структуры образуют призматические формы с повторяющимися параллельными гранями. Это позволяет описывать свойства вещества через геометрию основания и «вытяжку» вдоль высоты.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166275" y="4573225"/>
            <a:ext cx="4524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Кристаллы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машиностроении и учебных моделях призмы применяются как базовые формы: по ним легко находить площадь поверхности и выполнять разметку. Это развивает навык перехода от чертежа к расчётам.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детали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4380875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коробки и лотки — призматические по сути: их боковые грани «повторяют» форму основания. Поэтому вместимость удобно оценивать формулой V = Sосн·h.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5035700" y="2297100"/>
            <a:ext cx="2715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Упаковка и контейнеры
</a:t>
            </a:r>
            <a:endParaRPr lang="en-US" sz="1500" dirty="0"/>
          </a:p>
        </p:txBody>
      </p:sp>
      <p:sp>
        <p:nvSpPr>
          <p:cNvPr id="21" name="Text 8"/>
          <p:cNvSpPr txBox="1"/>
          <p:nvPr/>
        </p:nvSpPr>
        <p:spPr>
          <a:xfrm>
            <a:off x="8324400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призматические профили используют из практических соображений: повторяемость сечения обеспечивает устойчивость и облегчает изготовление. Геометрическая модель помогает согласовать размеры деталей.
</a:t>
            </a:r>
            <a:endParaRPr lang="en-US" sz="1110" dirty="0"/>
          </a:p>
        </p:txBody>
      </p:sp>
      <p:sp>
        <p:nvSpPr>
          <p:cNvPr id="22" name="Text 9"/>
          <p:cNvSpPr txBox="1"/>
          <p:nvPr/>
        </p:nvSpPr>
        <p:spPr>
          <a:xfrm>
            <a:off x="8979225" y="2297100"/>
            <a:ext cx="2729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Колонны и элементы фасада
</a:t>
            </a:r>
            <a:endParaRPr lang="en-US" sz="1500" dirty="0"/>
          </a:p>
        </p:txBody>
      </p:sp>
      <p:sp>
        <p:nvSpPr>
          <p:cNvPr id="23" name="Text 10"/>
          <p:cNvSpPr txBox="1"/>
          <p:nvPr/>
        </p:nvSpPr>
        <p:spPr>
          <a:xfrm>
            <a:off x="511450" y="2990875"/>
            <a:ext cx="32388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9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Кирпичи и блоки часто имеют форму призмы: одинаковые параллельные основания делают геометрию конструкции предсказуемой, а расчёты расхода материала упрощаются через площадь основания и высоту.
</a:t>
            </a:r>
            <a:endParaRPr lang="en-US" sz="1179" dirty="0"/>
          </a:p>
        </p:txBody>
      </p:sp>
      <p:sp>
        <p:nvSpPr>
          <p:cNvPr id="24" name="Text 11"/>
          <p:cNvSpPr txBox="1"/>
          <p:nvPr/>
        </p:nvSpPr>
        <p:spPr>
          <a:xfrm>
            <a:off x="1166275" y="2297100"/>
            <a:ext cx="25839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блоки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оптике призма из прозрачного материала может преломлять свет и разлагать белый луч на спектр. Причина — зависимость показателя преломления от длины волны, то есть дисперсия.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свет проходит через грани призмы, разные участки спектра отклоняются на разные углы. Поэтому на экране получается распределение цветов, а угол отклонения связан с длиной волны и геометрией призмы.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Оптическая призма и разложение света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призма — частный случай прямой: она дополнительно требует, чтобы основание было правильным многоугольником. Поэтому её геометрия особенно «удобна» для формул.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Радар показывает: базовые свойства выполняются у прямой призмы всегда, а максимум совпадает для правильной, где структуры граней проще и расчёты быстрее.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9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признаки прямой и правильной призм (школьная стереометрия); визуальная шкала — качественное сравнение, без экспериментальных измерений.
</a:t>
            </a:r>
            <a:endParaRPr lang="en-US" sz="995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признаков прямой и правильной призмы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 связывает свойства многоугольников, параллельных плоскостей и объёмных фигур. Формулы Sбок = Pосн·h и V = Sосн·h помогают решать задачи, а признаки, виды и сечения расширяют пространственное мышление.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Призма: короткий путь от чертежа к вычислениям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2026-05-14T03:37:02Z</dcterms:created>
  <dcterms:modified xsi:type="dcterms:W3CDTF">2026-05-14T03:37:02Z</dcterms:modified>
</cp:coreProperties>
</file>