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русской литературы XIX века: главные имена, темы и герои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русской классики: люди, идеи, судьбы.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1812 года писатели всё чаще обращались к истории страны, судьбе народа и внутреннему миру человека. Литература стала точнее и глубже, а русский язык — особенно выразительным и богатым.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XIX век стал золотым веком литературы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начало новой русской литературы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язык, который звучал естественно и в разговоре, и в поэзии. Благодаря ему русская литература стала ближе к живой речи и точному выражению мыслей.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писатель показал дворянское общество и героя, который не умеет найти смысл жизни. Роман стал зеркалом эпохи и примером нового взгляда на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 «Борисе Годунове» особенно заметны темы чести, долга и ответственности. Пушкин показал, что история страны связана с выбором каждого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находит себе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«Герой нашего времени» Печорин кажется умным и сильным, но внутри остаётся одиноким. Через его характер Лермонтов показывает разлад между способностями человека и его душевной пустотой.
</a:t>
            </a:r>
            <a:endParaRPr lang="en-US" sz="967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ветер и дальний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«Парус» маленький образ в море превращается в знак человеческого поиска. Парус не просто плывёт по волнам — он словно ищет смысл, движение и свободу, которой не хватает герою.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 и судьбе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«Бородино» звучит уважение к прошлому и памяти о защитниках Родины. Лермонтов говорит о поколении, которое ищет своё место, сравнивает себя с героями истории и чувствует внутреннюю тревогу.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образы, в которых слышна тревога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6213" y="1310700"/>
            <a:ext cx="222075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7969" y="3227677"/>
            <a:ext cx="33311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смех, сатира и скрытая правда жизни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Гоголь показывает, как страх перед начальством заставляет людей лгать и суетиться. Комедия смешит, но за смехом видно, насколько неуверенно и лицемерно устроена жизнь городка.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зеркало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любит подробно показывать улицы, дома и бытовые мелочи. Через них он раскрывает характеры людей и создаёт ощущение, что сам город становится участником событий.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печальное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смешные эпизоды у Гоголя вызывают задумчивость. Его юмор помогает увидеть не только комизм, но и грустную правду о человеческой жадности, пустоте и равнодушии.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за выгодой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особенно заметны жадность и духовная опустошённость. Покупка «душ» превращается в символ того, как человек может потерять совесть ради пользы.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который обличает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не просто рассказывает историю, а заставляет читателя смотреть внимательнее. За комическими сценами всегда чувствуется серьёзный вопрос: какой должна быть настоящая жизнь страны и человека.
</a:t>
            </a:r>
            <a:endParaRPr lang="en-US" sz="10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 в одном произведении и помогают понять характер героя глубже.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особенно интересуется нравственным выбором человека и его местом в обществе.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Гоголя, Тургенева, Достоевского и Толстого.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1850-х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обращается к теме крестьянской жизни и создаёт «Записки охотника». В этих рассказах природа и люди показаны с уважением и сочувствием.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соединил точное наблюдение за жизнью, тонкое изображение чувств и интерес к природе. Его произведения помогают понять и общественные перемены, и настроение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роман «Отцы и дети», где спор между Базаровым и Кирсановыми становится символом разногласий между поколениями. Важным становится вопрос: можно ли жить только отрицанием старого?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Тургенев: спор поколений и жизнь природы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увидеть, чем каждый писатель особенно важен для литературы 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свой круг тем, но всех объединяет интерес к человеку и правде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обзор русской литературы XIX века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писатели XIX века и их художественный вклад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нравственным выбором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Раскольников пытается проверить свою теорию на практике. Но уже после преступления становится ясно: от совести невозможно скрыться, даже если человек старается оправдать себя.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поступка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Достоевского важны спор, сомнение и поиск истины. Его герои часто проходят через страдание, чтобы понять цену свободы, добра и ответственности перед другими людьми.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испытание совести и ответственность человека
</a:t>
            </a:r>
            <a:endParaRPr lang="en-US" sz="29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показывает большие исторические события через жизнь семей и отдельных людей. Так война становится не только фоном, но и проверкой характера.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«Анне Карениной» писатель раскрывает сложные отношения в семье, чувство долга и силу общественного мнения. Герои оказываются перед трудным выбором между чувствами и правилами.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Толстому важно, как человек ведёт себя в обычных поступках: в разговоре, в помощи ближнему, в умении отвечать за себя. Именно в таких деталях проявляется его нравственная правда.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история, семья и нравственная правда
</a:t>
            </a:r>
            <a:endParaRPr lang="en-US" sz="24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постепенно сместила внимание от исключительного героя к обычной жизни, обществу и внутреннему миру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этого времени обращались не только к чувствам, но и к размышлениям о смысле жизни, времени и месте человека в мире. Их стихи стали глубже и спокойнее по тону.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умел передать тревожную красоту природы и ощущение вечных законов бытия. В его стихах пейзаж часто становится поводом для философского вопроса.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писал о мгновении, которое кажется хрупким, но запоминается надолго. Его лирика особенно тонко передаёт настроение, звук и свет.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говорил о народной жизни, труде и несправедливости простым и сильным языком. Его поэзия соединяла сочувствие к людям с гражданской позицией автора.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второй половины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часто дополняли друг друга: один раскрывал общество, другой — характер, третий — авторскую оценку событий.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произведения века появились там, где форма точно соответствовала теме и способу изображения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XIX века; учебный материал по школьному курсу литературы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XIX века и их роль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образов чаще всего помогает школьнику быстро ориентироваться в литературе века и связывать персонажей с их идеями.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ярких типа героя помогают увидеть главные вопросы эпохи — совесть, свободу, разум и сострадание.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Лермонтова, Тургенева, Достоевского и Толстого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в романе Пушкина кажется скромной и задумчивой, но за внешней сдержанностью скрываются твёрдый характер и глубокая честность. Её выбор в финале показывает верность долгу и уважение к себе.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Ларина: тихая сила чувства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у Толстого — образ искренности, движения и открытости миру. Она умеет радоваться, ошибаться и взрослеть, поэтому читатель видит в ней не идеал, а живого человека.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Ростова: живость и естественность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у Островского не соглашается жить в лжи и душной несвободе. Её образ связан с внутренней честностью, протестом против унижения и желанием сохранить человеческое достоинство.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Катерина: стремление к правде
</a:t>
            </a:r>
            <a:endParaRPr lang="en-US" sz="1231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русской классике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9154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автора, время появления произведения и его главную тему.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каждое крупное произведение века связано с важным общественным вопросом и помогает понять время, в котором оно было создано.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века; школьный курс литературы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XIX века и годы их создания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произведением XIX века на уроке литературы
</a:t>
            </a:r>
            <a:endParaRPr lang="en-US" sz="187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для школьного чтения: от внешних сведений к смыслу образов и финала.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век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язык, темы и образы русской литературы достигли особой выразительности и до сих пор остаются понятными и важными для читателей.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сформировался канон русской классики.
</a:t>
            </a:r>
            <a:endParaRPr lang="en-US" sz="1396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века; школьный курс литературы
</a:t>
            </a:r>
            <a:endParaRPr lang="en-US" sz="803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писателей XIX 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века объединяет внимание к человеку: их интересует не только поступок героя, но и его мысли, сомнения, чувство долга и способность отвечать за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соединяют личную историю с общественной: семья, школа, служба, бедность, положение в обществе и исторические события становятся частью одного рассказа.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книги помогают понять, как литература говорит о правде жизни, совести и достоинстве человека, а не только пересказывает сюжет.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знакомства с XIX веком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научила видеть человека в его чувствах, поступках и выборе. Она дала русской культуре великие имена, яркие образы и книги, которые и сегодня помогают думать, сравнивать и понимать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2026-05-19T04:46:15Z</dcterms:created>
  <dcterms:modified xsi:type="dcterms:W3CDTF">2026-05-19T04:46:15Z</dcterms:modified>
</cp:coreProperties>
</file>