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Малощетинковые черви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обитатели почвы и пресной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малощетинковые черви и почему они важны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живут там, где есть влага: в почве, подстилке, иле и компосте. Они разрыхляют грунт, перерабатывают остатки растений и помогают природе возвращать вещества в круговорот.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системе животных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входят в тип Кольчатые черви. Их тело разделено на повторяющиеся сегменты, поэтому у них хорошо заметна кольчатость, характерная для этой группы животных.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головная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голова выражена слабо, а сложные органы чувств развиты незначительно. Это связано с жизнью в почве или донных отложениях, где обзор и ориентация устроены иначе.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щетинок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сегменте щетинок немного, и обычно они короткие. Они помогают червю удерживаться в грунте и не скользить назад во время продвижения по ходам.
</a:t>
            </a:r>
            <a:endParaRPr lang="en-US" sz="1087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показывает связь с образом жизни: для движения в почве не нужны крупные органы, зато важны гибкость, сегментация и способность цепляться за частицы грунта.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дождевого червя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дождевого червя длинное и цилиндрическое, состоит из множества колец. Такая форма помогает ему легко продвигаться в узких ходах и протискиваться между частицами почвы.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и задний концы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конец тела обычно более тонкий и лучше приспособлен к продвижению вперёд, а задний — более тупой. Это делает движение червя в грунте более удобным.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слизью, которая сохраняет влагу и уменьшает трение. Благодаря этому червь может двигаться в почве и не высыхает во время жизни в суховатых слоях земли.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Поясок у взрослой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дождевых червей заметен поясок — утолщённый участок тела. Он участвует в размножении и помогает образовывать кокон, в котором развиваются яйца.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на сегментах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расположены по сегментам и служат опорой. Они помогают червю закрепляться в грунте, особенно когда тело поочерёдно сокращается и вытягивается при движении.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особенностей класса и связи строения со средой обитания.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малощетинковых червей
</a:t>
            </a:r>
            <a:endParaRPr lang="en-US" sz="291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класса указывают на приспособленность к влажной среде и передвижению в грунте или иле.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зоологии о кольчатых червях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и движение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расположены кольцевые и продольные мышцы. Их поочерёдное сокращение меняет форму тела: червь то вытягивается, то укорачивается, двигаясь вперёд волной.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кольцевых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сокращаются кольцевые мышцы, тело становится длиннее и тоньше. Такой приём помогает червю проталкивать передний конец вперёд и осторожно продвигаться между частицами почвы.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продольных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продольных мышц тело укорачивается и утолщается. Это подтягивает заднюю часть вперёд и завершает очередной этап движения в почвенном ходе.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 щетинки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уменьшает трение о грунт, а щетинки удерживают отдельные сегменты на месте. Вместе они делают движение более надёжным и позволяют червю не скользить назад.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условия особенно важны для видов, которые дышат через кожу и постоянно контактируют с влажным грунтом.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червям для жизни в почве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 — влага и воздух; без них черви становятся малоподвижными или уходят глубже в почву.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 жизненных условиях малощетинковых червей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дождевой червь двигается в почве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работе мышц, щетинок и упругого тела червя.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 питание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проходит через рот, глотку, пищевод, зоб и мускульный желудок. Такой путь позволяет сначала захватывать, затем накапливать и перетирать пищу перед окончательным перевариванием.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 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обработка пищи завершается в кишечнике, где вещества всасываются в организм. Это помогает червю использовать даже бедный органикой корм, который он находит в почве.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дождевой червь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заглатывают перегной, разложившиеся листья и частицы почвы с органическими остатками. Вместе с пищей они перерабатывают много материала, который был бы потерян для растений.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трубочников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Трубочники берут органические частицы из ила пресных водоёмов. Такое питание связано с донной средой и помогает ускорять разложение остатков организмов в воде.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покровы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малощетинковых червей нет лёгких, поэтому кислород и углекислый газ проходят через влажную кожу. Под ней находятся сосуды, которые быстро разносят кислород по телу.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слизи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слизи помогает кислороду растворяться и проникать в кровь. Одновременно он защищает кожу от пересыхания и облегчает дыхание в почве.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кожа высыхает, газообмен резко ухудшается. Поэтому черви держатся во влажной почве, под листьями или в иле, где условия для дыхания более подходящие.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дыхания делает малощетинковых червей очень чувствительными к сухости. Их образ жизни напрямую зависит от влажных мест, где кожа остаётся работоспособной.
</a:t>
            </a:r>
            <a:endParaRPr lang="en-US" sz="11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постоянно перерабатывают почву, поэтому её верхние слои становятся более плодородными и удобными для роста корней.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черви улучшают почву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ходы и перемешивание слоёв: они улучшают воздухо- и водопроницаемость почвы.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сведения; условная оценка значимости факторов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551" y="2342426"/>
            <a:ext cx="25290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 выделительная системы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только по сосудам, поэтому кислород и питательные вещества быстрее распределяются по телу червя. Это особенно важно при жизни в влажной почве и узких ходах.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Нефридии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органы — нефридии — собирают и выводят продукты обмена. Благодаря им в организме поддерживается порядок, а вредные вещества не накапливаются в тканях.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кровеносной и выделительной систем делает малощетинковых червей более организованными животными. Такие системы помогают им лучше приспосабливаться к активной жизни в грунте.
</a:t>
            </a:r>
            <a:endParaRPr lang="en-US" sz="10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794168"/>
            <a:ext cx="4039800" cy="968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размножения у дождевого червя показывает, что для появления потомства нужны две особи, а развитие происходит без личиночной стадии.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связано с участием двух особей, но развитие потомства прямое: из кокона выходят уже маленькие черви.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«Малощетинковые черви»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в природной среде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держится там, где земля достаточно влажная и в ней есть воздух. Такие условия позволяют ему дышать через кожу и свободно передвигаться среди частиц почвы.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осадков черви нередко поднимаются ближе к поверхности. В переувлажнённой почве меньше воздуха, поэтому им легче оказаться в верхних слоях, где условия становятся безопаснее.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Передвигаясь в грунте, червь проглатывает землю с остатками растений и оставляет обогащённые комочки. Так он помогает почве становиться более рыхлой и плодородной.
</a:t>
            </a:r>
            <a:endParaRPr lang="en-US" sz="10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дождевого червя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прямое развитие и последовательность этапов размножения у малощетинковых червей.
</a:t>
            </a:r>
            <a:endParaRPr lang="en-US" sz="8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малощетинковых червей для 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перерабатывают органические остатки в гумус, поэтому почва становится более богатой питательными веществами. Это особенно важно для огородов, полей и садов.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Биогумус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вермикомпостировании червей используют для переработки пищевых и растительных отходов. В результате получают биогумус — ценное удобрение для растений.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наживка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служат наживкой в рыболовстве, а трубочники используются как корм для аквариумных рыб. Это делает их полезными и в хозяйстве человека.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состояния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почве много червей, значит, она обычно влажная, рыхлая и богатая органическими остатками. Поэтому численность этих животных помогает судить о качестве среды.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особенно чувствительны к состоянию верхнего слоя почвы, где они дышат, питаются и прокладывают ходы.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численность червей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фактор — засуха: без влаги невозможен нормальный газообмен через кожу, и животные быстро теряют активность.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сведения; качественная оценка влияния факторов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почве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защищает тело от высыхания и помогает легче скользить между частицами почвы. Без влажной оболочки червь быстро терял бы способность к нормальному дыханию.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щетинки удерживают тело в грунте и не дают ему соскальзывать назад. Они особенно полезны, когда червь проталкивается через узкие ходы.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делает движения более гибкими и точными. Благодаря этому червь может изгибаться, продвигаться волнами и работать разными участками тела по очереди.
</a:t>
            </a:r>
            <a:endParaRPr lang="en-US" sz="920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и продольные мышцы помогают рыть ходы и двигаться в плотной земле. Такое строение делает червя хорошо приспособленным к жизни в грунте.
</a:t>
            </a:r>
            <a:endParaRPr lang="en-US" sz="1052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чувствуют свет, прикосновение и вибрации. Это помогает им избегать опасности, уходить глубже в почву и находить более влажные и безопасные участки.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с другими кольчатыми червями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кольчатые черви, малощетинковые имеют сегментированное тело и замкнутую кровеносную систему. Эти признаки показывают их принадлежность к одному типу животных.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щетинок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многощетинковых, у них щетинок немного, а выраженные параподии отсутствуют. Это связано с жизнью в почве и передвижением в узких ходах.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малощетинковых живут в почве, влажной подстилке или иле пресных водоёмов. Они реже встречаются в открытой толще воды, чем многие другие кольчатые черви.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способом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строение приспособлено к питанию органическими остатками и к движению в плотном грунте. Поэтому внешне и по образу жизни они заметно отличаются от морских форм.
</a:t>
            </a:r>
            <a:endParaRPr lang="en-US" sz="10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 — это не просто обитатели почвы, а настоящие помощники природы. Они рыхлят грунт, ускоряют разложение остатков и делают почву более плодородной.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малощетинковые черви важны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2026-06-01T11:21:40Z</dcterms:created>
  <dcterms:modified xsi:type="dcterms:W3CDTF">2026-06-01T11:21:40Z</dcterms:modified>
</cp:coreProperties>
</file>