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Японии: природные ограничения, высокие технологии и 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без богатых ресурсов стала экономическим лидером Азии?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Японии усилило морскую торговлю, а реформы Мэйдзи и послевоенное восстановление запустили быстрый промышленный рост. Именно здесь сформировалась модель, сочетающая технологии, дисциплину и экспортную ориентацию.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экономика, выросшая из реформ и модернизации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ресурсная база Японии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земли занимают лишь небольшую долю площади страны, а каждое пригодное поле используется очень интенсивно. В результате хозяйство вынуждено работать с высокой отдачей на ограниченной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горы и возвышенности, поэтому пригодных для строительства и сельского хозяйства равнин мало. Это ограничивает расселение, но стимулирует компактное использование пространства.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запасы нефти, газа, угля и многих руд невелики, поэтому Япония зависит от поставок из-за рубежа. Это делает экономику чувствительной к мировым ценам и логистике.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 стали стимулом для автоматизации, точного машиностроения и научных разработок. Японские предприятия стремятся получать максимум результата при минимальных затратах ресурсов.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сырья сформировал особую хозяйственную модель: бережное потребление, глубокую переработку импортного сырья и выпуск сложной продукции с высокой добавленной стоимостью.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особенно сильна в крупных городах, где сосредоточены финансы, образование, логистика и цифровые сервисы.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 имеет постиндустриальный характер: услуги доминируют, а промышленность сохраняет стратегическое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структуры ВВП Японии; ориентировочно по описанию в задании.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Японии по секторам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экономические центры страны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особенно важен для автомобилестроения и машиностроения. Здесь формируется мощная промышленная цепочка: от комплектующих и сборки до испытаний, логистики и экспорта готовой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регион — главный центр управления, финансов, науки и инноваций. Здесь сосредоточены биржи, штаб-квартиры корпораций, исследовательские институты и ключевые решения для всей экономики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Осака и Кансай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Осака и соседние города известны торговлей, портами, складской логистикой и разнообразной промышленностью. Регион играет важную роль в связях между внутренним рынком и мировой торговлей.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масштаб экономики, высокий уровень урбанизации и сильную зависимость от внешней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 — крупная и очень урбанизированная экономика, где внешняя торговля играет ключевую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задания; ориентировочные значения.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хозяйства Японии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 основа экономической мощи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отрасль обеспечивает значительную долю промышленного производства и экспорта. Ей свойственны высокая точность сборки, развитая кооперация предприятий и постоянное обновление моделей.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сильна в производстве сенсоров, микрокомпонентов и сложной электроники. Конкурентоспособность здесь основана на качестве, миниатюризации и строгом контроле параметров.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машиностроение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выпускает оборудование, станки и промышленные системы, востребованные внутри страны и за рубежом. Этот сектор опирается на инженерную школу и культуру точности.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судостроение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 судостроение дополняют промышленный комплекс страны. Они важны для морской торговли, транспортной инфраструктуры и снабжения других отраслей материалами.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экспортная модель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импортные ресурсы превращаются в конкурентоспособную продукцию и валютную выручку.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 ВВП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Япония направляет на исследования и разработки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расходов помогает стране удерживать лидерство в робототехнике, электронике и точном машиностроении, связывая науку с промышленным производством.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задания; ориентировочная доля расходов на НИОКР.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тесно связана с промышленными районами и морскими портами, через которые товары выходят на мировые рынки.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направления, связанные с машиностроением и транспортом; именно они поддерживают внешнеторговую устойчивость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 основным товарным группам; относительные значения условно нормированы по описанию в задании.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японского экспорта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транспорт и значение морских перевозок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внешней торговли Японии проходит через морские порты, потому что собственных ресурсов мало, а импорт сырья и топлива жизненно необходим промышленности и энергетике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портовые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Иокогама, Нагоя, Кобе, Тиба и Осака обслуживают промышленные районы, ускоряют перевалку грузов и связывают японские предприятия с рынками Азии, Америки и Европы.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железные дороги, автомагистрали и современные логистические центры обеспечивают быструю доставку комплектующих, готовой продукции и потребительских товаров между крупнейшими городами и регионами.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транспортная сеть снижает издержки, поддерживает экспортную модель экономики и помогает японским компаниям точно соблюдать сроки поставок на мировом рынке.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страна расширяет солнечную и ветровую энергетику, повышает энергоэффективность и ищет более устойчивую модель, чтобы укрепить энергобезопасность и снизить риски.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атомной роли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снижения доли атомной энергетики большее значение получили сжиженный природный газ, нефтепродукты и уголь, что усилило чувствительность к мировым ценам.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послевоенного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 страны формировалась на местных ресурсах, но их было недостаточно для растущей промышленности, поэтому зависимость от внешних поставок постепенно усиливалась.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индустриальный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промышленности резко увеличил спрос на нефть, уголь и газ; Япония стала одной из самых зависимых от импорта энергоресурсов стран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Энергетика: зависимость от импорта и поиск альтернатив
</a:t>
            </a:r>
            <a:endParaRPr lang="en-US" sz="2702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сельского хозяйства Японии сочетают интенсивное земледелие, ограниченность площадей и высокую роль государственной поддержки. Рис остается ключевой культурой и символом продовольственной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японское сельское хозяйство ориентировано на продукцию высокой интенсивности, а не на большие площади; поэтому страна сохраняет зависимость от импорта зерна, кормов и мяса.
</a:t>
            </a:r>
            <a:pPr algn="l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статистическим обзорам сельского хозяйства Японии
</a:t>
            </a:r>
            <a:endParaRPr lang="en-US" sz="1028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Японии: ведущие отрасли и особенности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аквакультура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Морепродукты остаются важной частью рациона, а рыболовство помогает обеспечивать внутренний рынок белковой пищей, особенно в прибрежных районах и крупных городах.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промысел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океанический промысел долгое время был одной из опор японской экономики, однако его масштабы зависят от состояния рыбных запасов и международных правил.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рыбы, моллюсков и водорослей позволяет частично компенсировать ограничения морского вылова и делает отрасль более устойчивой к колебаниям природных ресурсов.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сбыт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переработка морепродуктов, холодильная логистика и доставка по стране превращают рыбный промысел в важный элемент занятости и снабжения внутреннего рынка.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и крупные корпорации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как центр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сосредоточены крупнейшие банки, биржи, страховые компании и штаб-квартиры корпораций, поэтому Токио играет ключевую роль в управлении денежными потоками страны.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корпораций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компании часто объединяют производство, торговлю, логистику и исследования, что позволяет им быстрее внедрять новшества и удерживать высокое качество продукции.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стратегия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японского бизнеса характерны осторожное планирование, инвестиции в модернизацию и ориентация не на быстрый эффект, а на устойчивую конкурентоспособность.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наукой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структуры активно сотрудничают с университетами и лабораториями, поэтому финансовый сектор и промышленность вместе поддерживают технологическое развитие экономики.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меняет спрос на работников: быстрее растет потребность в уходе за пожилыми, медицинских услугах и технологиях, помогающих компенсировать нехватку кадров.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сопровождается сокращением рабочей силы, поэтому Япония все активнее опирается на автоматизацию, продление занятости и повышение производительности.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Japan Statistics Bureau; данные по возрастной структуре населения, 2000–2023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влияние на рынок труда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хозяйстве Японии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горные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Гористые территории менее заселены и хуже обеспечены крупной промышленной инфраструктурой, поэтому здесь сильнее заметны лесное хозяйство, местные услуги и туризм.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города, порты и заводы сосредоточены вдоль Тихоокеанского побережья, где удобнее развивать транспорт, внешнюю торговлю и массовое промышленное производство.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прибрежными равнинами и удаленными районами показывает, как рельеф и транспортная доступность напрямую влияют на хозяйственную специализацию регионов.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отличается более разреженным расселением и меньшей концентрацией предприятий, что делает экономику этих районов менее диверсифицированной и более зависимой от природных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и риски для экономики
</a:t>
            </a:r>
            <a:endParaRPr lang="en-US" sz="2702" dirty="0"/>
          </a:p>
        </p:txBody>
      </p:sp>
      <p:sp>
        <p:nvSpPr>
          <p:cNvPr id="11" name="Text 2"/>
          <p:cNvSpPr txBox="1"/>
          <p:nvPr/>
        </p:nvSpPr>
        <p:spPr>
          <a:xfrm>
            <a:off x="649312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населения и старение общества уменьшают предложение рабочей силы, повышают расходы на социальную сферу и усложняют поддержание экономического роста.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649312" y="2456296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почти не располагает собственными запасами нефти, газа и многих руд, поэтому любые перебои поставок сразу отражаются на промышленности и энергетике.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649312" y="3648874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объем государственного долга ограничивает маневр в экономической политике и требует аккуратного баланса между поддержкой роста и финансовой устойчивостью.
</a:t>
            </a:r>
            <a:endParaRPr lang="en-US" sz="1150" dirty="0"/>
          </a:p>
        </p:txBody>
      </p:sp>
      <p:sp>
        <p:nvSpPr>
          <p:cNvPr id="14" name="Text 5"/>
          <p:cNvSpPr txBox="1"/>
          <p:nvPr/>
        </p:nvSpPr>
        <p:spPr>
          <a:xfrm>
            <a:off x="3594125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Землетрясения, цунами и тайфуны способны нарушать работу портов, электростанций и заводов, из-за чего Япония постоянно инвестирует в защиту инфраструктуры.
</a:t>
            </a:r>
            <a:endParaRPr lang="en-US" sz="1150" dirty="0"/>
          </a:p>
        </p:txBody>
      </p:sp>
      <p:sp>
        <p:nvSpPr>
          <p:cNvPr id="15" name="Text 6"/>
          <p:cNvSpPr txBox="1"/>
          <p:nvPr/>
        </p:nvSpPr>
        <p:spPr>
          <a:xfrm>
            <a:off x="3594125" y="245628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внешних рынках японские компании сталкиваются с сильным давлением со стороны Китая, Южной Кореи, США и других индустриальных 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Япония адаптирует хозяйство к новым вызовам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демография, энергетика, конкуренция и рынок труда формируют ключевые направления модернизации экономики Японии.
</a:t>
            </a:r>
            <a:endParaRPr lang="en-US" sz="277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сила адаптации и 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показывает, как страна с дефицитом ресурсов может создать мощную экономику, опираясь на технологии, экспорт, дисциплину и науку. Ее будущее зависит от гибкости и способности к обновлению.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2026-06-02T22:31:51Z</dcterms:created>
  <dcterms:modified xsi:type="dcterms:W3CDTF">2026-06-02T22:31:51Z</dcterms:modified>
</cp:coreProperties>
</file>