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Лишайники: общая характеристика и значение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организмы, где гриб и водоросль живут как одно целое.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вокруг нас: незаметные, но важные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можно увидеть на коре деревьев, камнях, почве, крышах и заборах. Они живут в лесах, тундре, горах и даже в городах, помогают первым осваивать бедные поверхности и поддерживают жизнь там, где другим организмам трудно выжить.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лишайник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образован грибом и водорослью или цианобактерией. Каждый из них по отдельности живёт иначе, а вместе они образуют устойчивый организм, способный существовать в суровых условиях.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партнёра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защищает лишайник от пересыхания, удерживает воду и минеральные вещества. Он словно создаёт для второго партнёра надёжную оболочку и помогает сохранять жизнь при нехватке влаги.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Водоросль или цианобактерия образует органические вещества при фотосинтезе. Эти вещества становятся пищей для всего лишайника и обеспечивают его энергией для роста и восстановления.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водоросли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оба организма образуют слоевище — тело лишайника без корней, стебля и листьев. Именно такое строение позволяет ему жить на камнях, коре и других бедных поверхностях.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слоевище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симбиоз в лишайнике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обмен веществ и защиту между грибом и водорослью.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слоевища лишайников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Накипные лишайники плотно прирастают к поверхности и выглядят как тонкая корочка. Их трудно отделить, потому что они почти срастаются с камнем, корой или стеной.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Накипные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Листоватые лишайники похожи на небольшие пластинки или лопасти. Они заметнее выделяются на фоне поверхности и часто образуют более крупные, хорошо различимые участки.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Листоватые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Кустистые лишайники напоминают маленькие веточки или кустики. Такое слоевище обычно поднимается над поверхностью и особенно хорошо заметно в светлых влажных местах.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Кустистые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лишайников может быть серой, зелёной, жёлтой, оранжевой или бурой. Цвет помогает отличать виды и делает их заметными на коре деревьев и камнях.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окраска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лишайников и их особенности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внешний вид слоевища связан с привычными местами роста.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слоевища связана с условиями среды: чем больше света и влаги, тем разнообразнее и заметнее лишайники.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обмен веществ лишайников
</a:t>
            </a:r>
            <a:endParaRPr lang="en-US" sz="2722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075900" y="1171484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органов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5900" y="1383425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лишайников нет корней, стебля и листьев, поэтому они не добывают воду и пищу как высшие растения. Все необходимые вещества они получают всей поверхностью слоевища.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2075900" y="3978859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 жизни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075900" y="4190800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увлажнения лишайник снова начинает активно жить и расти. Такая способность делает его очень выносливым и позволяет долго сохраняться в сложных природных условиях.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2075900" y="3277016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при высыхании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2075900" y="3488956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лишайник высыхает, обмен веществ резко замедляется. Это не гибель, а защитное состояние, которое помогает пережить засуху, мороз или длительное отсутствие влаги.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075900" y="2575172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075900" y="2787113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поступают из пыли и с поверхности, на которой растёт лишайник. Поэтому даже бедные камни и коры деревьев могут стать для него подходящим местом.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2075900" y="1873328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влаги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075900" y="208526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лишайники поглощают из дождя, тумана и росы. Даже кратковременное увлажнение помогает им начать работу обмена веществ и восстановить активность после сухого периода.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лишайники встречаются чаще всего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особенно хорошо заметны на поверхностях, где мало конкурентов и достаточно света. Их распространение зависит не только от места, но и от чистоты окружающей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связано с подходящими условиями: светом, влагой и сравнительно чистым воздухом; в загрязнённых местах лишайников становится меньше.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размножаются лишайники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лишайники размножаются частями слоевища. Небольшой фрагмент может отделиться, перенестись в другое место и там превратиться в новый организм.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 частей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есть специальные образования, в которых уже находятся и гриб, и водоросль. Это повышает шансы на успешное расселение и быстрое начало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образования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связано только с грибным компонентом лишайника. Однако для появления нового слоевища одного гриба недостаточно: ему снова нужен партнёр-водоросль.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стадия гриба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расселения новое слоевище развивается очень медленно. Поэтому лишайники быстро разрушаются при вытаптывании и долго восстанавливаются на повреждённых участках.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рост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расселения лишайников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развития и распространения нового слоевища.
</a:t>
            </a:r>
            <a:endParaRPr lang="en-US" sz="16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лишайники первыми поселяются на камнях
</a:t>
            </a:r>
            <a:endParaRPr lang="en-US" sz="255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становится живым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голой скале лишайник выглядит как тонкая плёнка, но именно с него часто начинается жизнь поверхности. Его кислоты постепенно разрыхляют минералы, а в маленьких трещинах задерживаются пыль и влага. Так появляется зачаток почвы, где позже смогут закрепиться мхи.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следы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местах, где долго не было растений, лишайники работают как тихие строители. Они удерживают частицы пыли, семена и капли воды, а после отмирания добавляют в слой новые органические вещества. Со временем поверхность уже может поддерживать более требовательные растения.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Пионеры трудных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лишайники называют первыми жителями бедных пространств. Они поселяются там, где почва почти отсутствует, а ветер, холод и солнце мешают росту других организмов. На изображении хорошо видно, как небольшие пятна лишайников постепенно покрывают скалы и подготавливают место для 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лишайников в природе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лишайники в тундре и на бедных почвах, где они помогают удерживать влагу и поддерживать жизнь других организмов.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диаграмме видно, что главная роль лишайников связана с почвообразованием и поддержанием условий для жизни в суровой среде.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указывает исчезновение лишайников
</a:t>
            </a:r>
            <a:endParaRPr lang="en-US" sz="3103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особенно быстро реагируют на сернистый газ, дым и выхлопы. Когда воздух загрязняется, их становится меньше, потому что они не могут так же хорошо получать влагу и питательные вещества из среды.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 дыму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дорог, рядом с заводами и в центре крупных городов лишайники встречаются заметно реже. Там воздух содержит больше вредных примесей, а на коре деревьев и камнях дольше сохраняются частицы сажи и пыли.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зоны риска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лесах, парках и заповедниках разнообразие лишайников обычно выше. Эти места отличаются более чистым воздухом, достаточной влажностью и меньшим количеством постоянных загрязнителей, поэтому лишайники чувствуют себя лучше.
</a:t>
            </a:r>
            <a:endParaRPr lang="en-US" sz="1096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территории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лишайники исчезают с привычных мест, это не случайность. Такой спад часто служит ранним предупреждением о том, что состояние воздуха ухудшается ещё до заметных изменений в других живых организмах.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сигнал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992102"/>
            <a:ext cx="4791900" cy="103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как показатель состояния воздуха
</a:t>
            </a:r>
            <a:endParaRPr lang="en-US" sz="2866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разнообразие лишайников в разных местах и почему это связано с качеством воздуха.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чище воздух, тем больше видов лишайников; поэтому они удобны для наблюдения за состоянием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экология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6075" y="1294104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084118"/>
            <a:ext cx="450000" cy="45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лишайников для человека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лишайники издавна использовали для получения красителей. Их природные пигменты помогали окрашивать ткани и получать устойчивые оттенки без сложной промышленной обработки.
</a:t>
            </a:r>
            <a:endParaRPr lang="en-US" sz="1164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Красители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некоторых лишайников получают соединения с бактерицидными свойствами. Их изучают не только как природные вещества, но и как источник новых идей для науки и медицины.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Бактерицидные вещества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виды применяли в народной медицине как вспомогательное средство. Такие практики связаны с тем, что лишайники содержат вещества, которые интересовали людей задолго до появления современных препаратов.
</a:t>
            </a:r>
            <a:endParaRPr lang="en-US" sz="1078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медицина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районах лишайники особенно важны как корм для оленей. Там, где зима длинная и растительности мало, они становятся одним из немногих доступных источников пищи.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 оленей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исследований лишайники ценны как удобный объект наблюдения. По их состоянию можно судить о чистоте воздуха и изменениях в окружающей среде, не используя сложные приборы.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среды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лишайники нужно охранять
</a:t>
            </a:r>
            <a:endParaRPr lang="en-US" sz="2959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31975" y="118917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медленное восстановление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531975" y="152052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растут крайне медленно, поэтому после вытаптывания или срывания им нужно много времени, чтобы восстановиться. Повреждённые участки долго остаются пустыми и теряют часть природной ценности.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31975" y="354412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защита редким видам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531975" y="387547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лишайники особенно уязвимы, потому что часто растут только в определённых местах. Их важно не срывать и сохранять территории, где остаются естественные условия для их жизни.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31975" y="2366650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 изменениям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531975" y="2698001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плохо переносят загрязнение воздуха, вырубку лесов и изменение влажности. Если условия становятся хуже, лишайники исчезают раньше других организмов и не успевают быстро приспособиться.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разнообразие лишайников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 соседних деревьях число видов может отличаться из-за разной влажности коры, количества пыли и степени затенения.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факторы — влажность и чистота воздуха; именно они чаще всего определяют богатство лишайников на участке.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столь медленного роста они особенно уязвимы к повреждениям, но зато могут долго сохраняться на одном месте и выдерживать очень суровые условия.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1–2 мм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бывает годовой прирост многих лишайников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лишайников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особенности делают лишайники необычными и важными для природы.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кажутся простыми, но их строение и образ жизни позволяют им осваивать трудные места и показывать состояние среды.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 — маленькие, но очень важные организмы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соединяют в себе свойства двух организмов и умеют жить там, где другим трудно. Они помогают природе, подсказывают качество воздуха и показывают, как жизнь приспосабливается к суровым условиям.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2026-05-31T19:44:47Z</dcterms:created>
  <dcterms:modified xsi:type="dcterms:W3CDTF">2026-05-31T19:44:47Z</dcterms:modified>
</cp:coreProperties>
</file>