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белка смело встречает зиму в лесу.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белочка зимует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их рассказ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Скребицкий и Вера Чаплина умели внимательно смотреть на природу и просто о ней рассказывать. Благодаря этому белка в их тексте выглядит живой, ловкой и очень настоящей.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лесной зверёк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Жительница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почти всё время проводит на деревьях. Там она легко находит укрытие, быстро перебирается с ветки на ветку и чувствует себя в лесу как дома.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лапки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лапки помогают белке прыгать и ловко держаться за кору. Она цепко хватает ветки и быстро меняет направление, будто играет в лесные догонялки.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 нужны белке, чтобы разгрызать твёрдые орехи и шишки. С их помощью она добывает семена и справляется даже с крепкой скорлупой.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хвост помогает белке удерживать равновесие, когда она прыгает по деревьям. А ещё он делает зверька особенно красивым, словно маленький лесной флажок.
</a:t>
            </a:r>
            <a:endParaRPr lang="en-US" sz="13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белка готовится к зиме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Сытная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белка ест особенно много, чтобы набраться сил перед холодами. Она не ленится: ведь впереди длинная зима, а силы в лесу очень нужны.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орехи, жёлуди, семена шишек и грибы. Всё это помогает ей пережить морозы, когда в лесу становится трудно найти корм.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кладовые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еды белка прячет в щели коры, мох, дупла и землю. Такие тайники спасают её от голода, даже если снег укроет весь лес.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 припасы, белка запоминает, где что спрятала. Для маленького зверька это почти настоящий лесной дневник, только без тетрадки.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гнездо белки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Гайно на дереве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гнездо белки называется гайно. Оно находится высоко на дереве, чаще всего в густой кроне, где зверька труднее заметить и потревожить.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строит гайно из веточек, мха, травинок и шерсти. Получается мягкое и сухое место, в котором удобно прятаться от мороза и ветра.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гнезда белке тепло даже в холодную погоду. Плотные стенки помогают удерживать воздух, а густая крону вокруг делает укрытие ещё надёжнее.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убежище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Гайно служит белке не только спальней, но и безопасным убежищем. Если погода портится, она может спрятаться там и спокойно переждать непогоду.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белка ест зимой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из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белка достаёт то, что заранее спрятала в лесу. Благодаря запасам она не остаётся голодной, даже когда снег глубоко лежит на земле.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зимняя еда белки — шишки, семена и орехи. В них много питательных веществ, которые помогают зверьку сохранять силы в мороз.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белка находит почки деревьев и сушёные грибы. Такая пища не так сытна, как орехи, но тоже выручает в трудное время.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словно поддерживает белку: в разных местах можно найти корм, если уметь искать. Но без собственных запасов ей было бы гораздо труднее.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белка достаёт еду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Берёт корм лапками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Передними лапками белка удерживает шишку или орех, словно маленькими ручками. Так ей удобно поворачивать корм и находить самое полезное внутри.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Обгрызает чешуйки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белка быстро снимает чешуйки с шишки. Потом добирается до семян, которые прячутся внутри, и ловко вытаскивает их один за другим.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Справляется со скорлупой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 помогают белке разгрызать твёрдые орехи и справляться с прочной оболочкой. Для такого маленького зверька это очень полезный инструмент.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белка ест на ветке, хвост помогает ей не упасть. Он удерживает тело в равновесии, пока зверёк занят своей лесной трапезой.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хвоста — помогать белке прыгать и согревать её в мороз.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 белки работает сразу в нескольких делах: помогает двигаться, держать равновесие и спасает от холода.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Г. Скребицкого и В. Чаплиной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белки на снегу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отпечатки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белки на снегу остаются маленькие следы и цепочка прыжков. По ним можно догадаться, куда зверёк спешил и где побывал.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деревьям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часто ведут к стволам и веткам, где белка ищет корм или прячется от опасности. Снег словно рисует её лесный маршрут.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Погрызенные шишки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иногда лежат шишки с обгрызенными чешуйками. Это верный знак, что белка уже пообедала и добыла семена для себя.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Крошки коры и мелкие следы помогают внимательно читать зимний лес. Они показывают, где белка кормилась и где пряталось её гнездо.
</a:t>
            </a:r>
            <a:endParaRPr lang="en-US" sz="12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белка не замерзает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двигается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белка прыгает и бегает по деревьям, ей становится теплее. Движение помогает маленькому зверьку не зябнуть и оставаться бодрым.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Скрывается в гайне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мороз усиливается, белка дольше сидит в гнезде. Там она может спокойно отдохнуть и сохранить тепло, не тратя лишние силы.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Сворачивается клубком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белка сворачивается клубком. Так ей легче удерживать тепло тела и защищать самые уязвимые места от мороза.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шерсть и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 и пушистый хвост работают как тёплая защита. Белка укрывает ими спину и голову, словно маленьким лесным одеялом.
</a:t>
            </a:r>
            <a:endParaRPr lang="en-US" sz="11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белка проходит зиму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Г. Скребицкого и В. Чаплиной о том, как белка заранее готовится к холодам и переживает зиму в лесу.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ждут белку зимой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быстро отнимает силы, особенно если белка долго скачет по веткам. В мороз ей нужно чаще прятаться в тёплом гайне и меньше тратить энергии на поиски корма.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лесу труднее найти шишки, семена и другие лакомства. Если запасов мало, белке приходится искать еду дальше от гнезда и дольше оставаться на холоде.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Белке приходится быть настороже: в лесу есть хищники и другие угрозы. Спасают быстрые прыжки, хорошее зрение и умение вовремя скрыться среди ветвей.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в подготовке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белка потрудилась осенью, тем спокойнее проходит зима. Запасы, тёплое гнездо и привычные тропки помогают ей пережить холод без лишних потерь.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 авторов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настоящий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что для белки лес — это не просто фон, а живой дом. Здесь есть ветки для прыжков, шишки с семенами и укромные места, где можно спрятать корм. От этого картина становится очень наглядной.
</a:t>
            </a:r>
            <a:endParaRPr lang="en-US" sz="103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хорошо видно, как ловко белка бегает и перепрыгивает с дерева на дерево. Она всё время занята делом, словно маленькая хозяйка леса, которая знает каждую тропинку и не теряет времени зря.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зимнее убежище
</a:t>
            </a:r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запоминается описание гайна — тёплого гнезда высоко в кроне. Белка строит его из мягких и сухих материалов, чтобы внутри было уютно даже в мороз. Так читатель легко представляет зимний лес.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белке выжить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лапки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быстро цепляется за кору и уверенно держится на ветках. Такие лапки помогают ей не падать и мгновенно менять направление, когда нужно скрыться или добраться до корма.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помнит, где спрятала запасы. Это очень важно зимой, когда еды мало и каждый орешек на счету. Без такой памяти ей было бы гораздо труднее.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 защищает белку от холода и ветра. Благодаря ей зверёк может дольше оставаться активным в морозный день, а потом спокойно отдыхать в гайне.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беречь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становится слишком суровой, белка не суетится. Она прячется в гнезде, сворачивается клубком и экономит силы, чтобы дожить до более тёплого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хвойные деревья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 особенно удобны для белки. На их ветках легко спрятаться, быстро перебежать на другое место и найти шишки, в которых скрыты вкусные семена.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ветви для белки словно воздушные тропинки. По ним она двигается почти без остановок, а значит, может быстрее уйти от опасности и добраться до нужного дерева.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Кладовая с кормом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хвойных деревьях белка находит шишки, а иногда и места, где удобно устроить собственные запасы. Дерево помогает ей не только прятаться, но и кормиться.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крона защищает от ветра и снега. Среди еловых и сосновых ветвей белка чувствует себя спокойнее, потому что рядом есть и пища, и безопасное убежище.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маленькой белки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начинает больше есть и внимательно искать подходящий корм. Она понимает: впереди холод, значит, время работать, а не лениться.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Зверёк прячет орехи, семена и шишки в разные укрытия. Это помогает не остаться голодным, если снег укроет лес и еду станет трудно найти.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гнезда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утепляет своё гайно сухими материалами. Внутри должно быть мягко, тепло и спокойно, чтобы можно было переждать мороз.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холод крепчает, белка ищет корм по знакомым местам и бережёт силы. Если мороз слишком сильный, она дольше отдыхает в гнезде.
</a:t>
            </a:r>
            <a:endParaRPr lang="en-US" sz="12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представить белку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лесе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«дерево», «ветка», «крона» и «лес» сразу рисуют место действия. Читатель легко представляет высокие деревья, где белка скачет и прячется среди ветвей.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корме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«Шишки», «орехи», «семена», «грибы» — это точные лесные слова. Они помогают понять, чем питается белка и почему ей так важны осенние запасы.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следах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«Следы», «прыжки», «крошки» создают картину зимнего леса после маленького зверька. Сразу видно, как белка бегала и где искала себе еду.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гнезде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«Гайно», «тёплое», «сухое», «уютное» делают образ жилища очень живым. Такое гнездо кажется настоящим маленьким домиком, где белка спокойно пережидает холод.
</a:t>
            </a:r>
            <a:endParaRPr lang="en-US" sz="13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узнаёт читатель из рассказа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не спит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узнаёт, что белка всю зиму бодрствует. Она не лежит в спячке, а ищет корм, пользуется запасами и старается не терять силы зря.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готовиться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показывает: чтобы пережить холод, белке приходится трудиться ещё осенью. Запасы и тёплое гнездо появляются не случайно, а благодаря её старанию.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зверёк — большая умница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кажется смышлёной, хозяйственной и очень быстрой. Она умеет заботиться о себе, а это вызывает уважение и даже немного восхищения.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показывает, что без труда не пережить зиму. Она собирает корм заранее, делает запасы и не ждёт, что всё случится само собой.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Зверёк помнит места, где спрятала корм, и быстро находит нужную дорогу. Внимательность помогает ей не голодать и не теряться в лесу.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спасает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умеет жить в холоде: прячется, двигается, утепляет гнездо и бережёт силы. Именно это помогает ей оставаться живой и бодрой.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красоту зимнего леса и уважать маленьких его жителей. Даже крохотный зверёк трудится каждый день, и это заслуживает доброго отношения.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Белочка и зимний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белке учит замечать, как много значит труд, память и забота о себе. Зимой маленький зверёк не сдаётся: он ищет корм, прячется в гайне и смело живёт в лесу.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2026-05-27T13:11:38Z</dcterms:created>
  <dcterms:modified xsi:type="dcterms:W3CDTF">2026-05-27T13:11:38Z</dcterms:modified>
</cp:coreProperties>
</file>