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«Памятник» в русской литературе: вечная тема поэтической славы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переживающая время, становится памятником своему автору.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античности до Пушкина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«памятника» родилась в античной поэзии и прошла долгий путь через европейскую и русскую литературу. В ней поэты размышляют о славе, памяти потомков и том, что остаётся после жизни автора.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источник темы: Гораций и идея нерукотворного памятника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впервые создал образ памятника, который прочнее камня и выше пирамид: его сохраняет не камень, а поэзия и память читателей.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стихотворении настоящая слава зависит не от власти и богатства, а от силы слова, таланта и умения говорить о важном.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русские поэты переосмыслили этот образ, связав бессмертие творчества с гражданским долгом, нравственной позицией и служением людям.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Державин: первое русское «Памятник»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его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создал свой «Памятник» в 1795 году, когда особенно ценились высокая поэзия и государственная служба. Он показывает себя как поэта, чья жизнь связана с эпохой Екатерины II.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его слава опирается на правдивость, прославление добродетели и верность поэтическому труду. Державин подчёркивает, что настоящее бессмертие даёт не положение, а честное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продолжение традиции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своё стихотворение в 1836 году. Он сохраняет образ нерукотворного памятника, но делает его более личным, строгим и внутренне свободным.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мысль текста — поэтическое слово переживает своего создателя, а признание приходит через народную память, а не через внешнюю славу.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пушкинский вариант считают самым известным и наиболее завершённым выражением этой темы в русской литературе XIX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стихотворений Державина и Пушкина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одна литературная тема меняется от эпохи к эпохе и сохраняет общий мотив бессмертия поэзии.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связывает славу с добродетелью и служением, Пушкин — со свободой и народной памятью.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стихотворениям Г. Р. Державина «Памятник» (1795) и А. С. Пушкина «Я памятник себе воздвиг нерукотворный…» (1836)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о памятнике: автор, год, главная мысль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мотив раскрывается у разных авторов и какие ценности они считают главными.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памятник становится образом вечной славы, но смысл смещается от служения к свободе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 русская поэтическая традиция; школьный литературный обзор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 «Памятник»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Бессмертие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утверждает, что подлинная слава не исчезает со смертью автора, если его слова продолжают жить в чтении и памяти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литературного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создаёт не каменный монумент, а текст, который влияет на читателей, формирует их взгляд на честь, долг и красоту.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будущий читатель: именно он оценивает автора, сохраняет его имя и передаёт культурную память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 «Памятник»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текста у Державина и Пушкина показывает путь от самоутверждения к обращению к потомкам.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торжественный тон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 и торжественные обращения придают стихотворениям приподнятость. Читатель сразу чувствует, что речь идёт о серьёзном разговоре о славе и памяти.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эпитеты помогают показать памятник как образ творчества. Слова, связанные с вечностью, делают мысль о бессмертии особенно убедительной.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параллелизмы усиливают звучность текста. Благодаря им стихотворение напоминает торжественную речь, в которой каждая строка звучит весомо и ясно.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варианте особенно заметен чёткий ритм. Он создаёт ощущение уверенного вывода, словно поэт оставляет потомкам своё поэтическое завещание.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литературе: служитель слова и памяти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о памятнике поэт предстает не просто сочинителем строк, а человеком, который говорит от имени своего времени. Его слово сохраняет правду о жизни, людях и нравственных выборах, поэтому оно продолжает звучать даже после смерти автора.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закрепленная в рукописи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перо и книга напоминают, что поэтическая слава рождается из труда. Рядом с портретом автора символический памятник подчеркивает: настоящее бессмертие создается не камнем, а текстом, который читатели бережно передают дальше.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потомками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связан с обращением к будущим поколениям. Он как будто передает им завет: хранить язык, ценить добродетель и не забывать силу искусства. Так личная биография превращается в часть культурной памяти страны.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утверждает тема «памятника»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личную славу поэта и общественное признание его слова.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вечность искусства и память читателей; остальные ценности уточняют образ поэта как ответственного творца.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стихотворений Г. Р. Державина и А. С. Пушкина, 2025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«памятника» с литературным наследием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«памятник» важен как образ сохранения памяти без помощи времени и камня. Стихотворение показывает, что слово может быть прочнее исторических событий и личной судьбы автора.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 этом мотиве литературный диалог поколений: каждый новый поэт не просто повторяет образ, а спорит с традицией и наполняет её собственным смыслом.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античную традицию, европейский классицизм и русскую поэзию XIX века. Благодаря этому одно и то же представление о славе поэта получает новые оттенки в разных эпохах.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смыслов в текстах Державина и Пушкина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одна тема меняется в двух известных русских стихотворениях.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связывает поэтическую славу с общественным служением, а Пушкин — с внутренней свободой и народной памятью.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Г. Р. Державина «Памятник» и А. С. Пушкина «Я памятник себе воздвиг нерукотворный…»
</a:t>
            </a:r>
            <a:endParaRPr lang="en-US" sz="6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«Памятник» изучают в 9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видят, как один образ проходит через античность, русскую классику и современное чтение. Это помогает понять, что литература развивается не отдельно, а в постоянном диалоге с прошлым.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навыка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Державина и Пушкина легко сопоставлять тему, интонацию и язык. Это полезное упражнение для понимания того, как похожий сюжет раскрывается по-разному.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образом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поэта как личность, отвечающую за свое слово. Такой анализ учит различать автора как человека и лирического героя, а также замечать его позицию.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вечным вопросам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подводит к размышлениям о памяти, славе, свободе и назначении искусства. Для подростков это хороший пример того, как литература говорит о важном и личном одновременно.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стихотворение о памятнике особенным
</a:t>
            </a:r>
            <a:endParaRPr lang="en-US" sz="213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личное признание звучит как обращение ко всем читателям.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мотивы бессмертия и обращения к будущему, поэтому жанр воспринимается как итоговое поэтическое высказывание.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стихотворений традиции «Памятника», 2025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«Памятник» в живописи, музыке и школьной культуре чтения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книга и мраморный бюст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к этой теме часто появляются портрет поэта, раскрытая книга и каменный бюст. Такие детали помогают показать, что стихотворение соединяет живого автора и его культурное продолжение в памяти читателей.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подсказывает стихотворение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перо и колонна создают настроение торжественности и уважения. Художник может подчеркнуть, что памятник в литературе не обязательно из камня: иногда им становится сама строка, которую помнят поколения.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часть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тема помогает связать текст с биографией писателя и историей эпохи. Ученик видит, как стихотворение, картина и школьное обсуждение вместе создают образ литературного наследия.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анализируют стихотворение «Памятник» на уроке литературы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тему и главную мысль: поэт размышляет о бессмертии своего слова и о том, что останется после его жизни. Затем выделяют композицию и обращение к потомкам.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рассматривают художественные средства: высокую лексику, эпитеты, метафоры, торжественный ритм. Важно заметить, как они создают ощущение уверенности и значимости каждого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— сравнение Державина и Пушкина. Учитель помогает увидеть, как меняются интонация, образ автора и исторический смысл, хотя общий мотив поэтической славы остается.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темы для читателя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литература способна сохранять голос человека намного дольше, чем его жизнь. Стихи продолжают звучать, даже когда автора уже нет рядом с читателем.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держится не только на датах и фактах биографии, но и на силе его образов, ритма и мысли. Именно поэтому произведение становится частью культуры.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важный пример того, как слово соединяет личную судьбу, историю страны и опыт новых поколений. Так литература помогает помнить и понимать прошлое.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«Памятник»: слово, которое переживает время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о памятнике учат видеть в поэзии не только красивую речь, но и живую память культуры. Державин и Пушкин по-разному говорят об этом, но оба доверяют слову больше, чем времени.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2026-05-23T00:06:02Z</dcterms:created>
  <dcterms:modified xsi:type="dcterms:W3CDTF">2026-05-23T00:06:02Z</dcterms:modified>
</cp:coreProperties>
</file>