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Шутки-минутки. Азбука С. Михалкова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азбука помогает читать легко, звонко и с улыбкой.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создал книги, которые легко читать вслух и приятно запоминать. Его стихи просты, ритмичны и добры, поэтому они давно стали частью детского чтения в школе и дома.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Михалков: писатель, которого любят дети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Михалкова пришлись на целую эпоху, а его стихи до сих пор помогают детям входить в мир чтения.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1913–2009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Сергея Владимировича Михалкова, автора многих любимых детских стихов.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Сергее Владимировиче Михалкове, справочные и энциклопедические издания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 веселые персонажи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заметна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буква не теряется среди других, а будто выходит на сцену. Ребенок запоминает ее форму, звучание и место в алфавите через яркий образ.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как игра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становятся героями, чтение воспринимается не как задание, а как игра. Это помогает первокласснику включаться в работу без напряжения и скуки.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памяти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картинка соединяется со звуком и рифмой. Благодаря этому ученик легче вспоминает букву, потому что она связана с понятным и смешным впечатлением.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обсуждать в классе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удобно разбирать вместе с учителем: что буква напоминает, как она звучит, почему именно так запомнилась. Это делает урок живым и понятным.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читать и помнить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ритм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задает ровный ход строк, поэтому текст хочется произносить вслух без остановки. Начинающий читатель быстрее улавливает мелодию стиха и увереннее держит темп.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включается повтор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слова работают как подсказки. Они помогают не сбиваться, а также делают строки узнаваемыми уже после нескольких прочтений.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не утомляет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легче удержать в памяти, чем длинные предложения. Ребенок успевает дочитать строку до конца и не теряет интерес к тексту.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становится прочным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ритм, повтор и короткая форма работают вместе, стихотворение запоминается почти незаметно. Ученику остается не заучивать, а узнавать уже знакомое звучание.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шутка-минутка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метко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Шутка-минутка читается быстро, но оставляет яркое впечатление. В ней важны точное слово, неожиданная деталь и ясный смысл, который сразу понятен ребенку.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но не обидно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Михалкова юмор мягкий и доброжелательный. Он вызывает улыбку, а не спор, поэтому дети воспринимают стихотворение спокойно и с удовольствием.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веселая находка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есть маленький сюрприз: необычное сравнение, забавный поворот или смешная ситуация. Именно она делает стих живым и запоминающимся.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 чтения вслух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подходит для выразительного чтения на уроке. Ребенок успевает передать интонацию, не сбивается и чувствует радость от собственного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чередование строк делает стихотворение похожим на маленькую песенку. Из-за этого его легко читать вслух, не торопясь и не сбиваясь.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Созвучные окончания строк связывают слова друг с другом и помогают памяти. Рифма подсказывает следующее слово и делает текст особенно звонким.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согласные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 усиливает ощущение бодрости и движения. Стихотворение звучит отчетливо, а отдельные строки хочется произносить громко и ясно.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чтения хором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читать по одной строке или вместе с классом. Общий темп и понятная интонация помогают детям чувствовать себя уверенно.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чтением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перестают пугать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видит знакомые буквы и понимает, что книга может быть дружелюбной. Короткие строки не кажутся трудными, а веселое звучание помогает читать без страха и лишнего напряжения.
</a:t>
            </a:r>
            <a:endParaRPr lang="en-US" sz="1771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маленькое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замечает, что слово можно не только произнести, но и услышать, как оно звучит в стихе. Так чтение становится открытием, а не просто школьным заданием.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после первой строчки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звучит легко и смешно, хочется прочитать следующую. У ребенка появляется уверенность: он справляется, а значит, книга приносит радость и успех.
</a:t>
            </a:r>
            <a:endParaRPr lang="en-US" sz="17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стихотворная азбука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стихотворение связывает зрение, слух и память при знакомстве с буквами.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Сергея Михалкова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там, где читатель ждет одного, а получает другое. Такая неожиданность вызывает улыбку и помогает ребенку внимательно следить за смыслом.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злости или насмешки над кем-то. Юмор остается мягким, поэтому чтение воспринимается легко, а настроение становится светлым.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учит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 помогает не только развлечься, но и лучше услышать слово, рифму и ритм. Ребенок запоминает текст с интересом и без усталости.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поэтому ребёнок не устаёт и может быстро прочитать его несколько раз подряд. Небольшое количество строк помогает удерживать внимание и сразу видеть весь ход стихотворения.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идут последовательно, без сложных отступлений и длинных описаний. Когда порядок ясен, легче предугадать следующую строку и увереннее повторять стихотворение по памяти.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окончания слов и повторяющиеся звуки работают как подсказки. Рифма связывает строки между собой, а знакомые созвучия помогают быстрее узнавать и воспроизводить текст.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слуха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слышит стихотворение вслух, тем прочнее оно запоминается. Слуховая память поддерживает чтение, а ритм подсказывает, где сделать паузу и как продолжить строку.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выучить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это не одно и то же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видна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странице, который мы видим глазами. Она помогает читать, но сама по себе не звучит, пока мы не произнесём её в слове.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слышен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живёт в речи и меняется в зависимости от соседних звуков. Поэтому одно и то же написание не всегда звучит одинаково в разных словах и формах.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различии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Михалкова это различие может выглядеть как забавная путаница или смешной поворот. Ребёнок замечает, что читать нужно внимательно и слушать слово до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361" y="4185750"/>
            <a:ext cx="315225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8436" y="4185750"/>
            <a:ext cx="315225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со школьной жизнью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представить на уроке: ребёнок видит буквы, читает короткие строки и чувствует, что учебный материал может быть живым, а не сухим.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вместе с учителем или хором. Он поддерживает спокойный темп урока и помогает каждому ученику включиться в общее чтение без лишнего напряжения.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получается с первого раза, появляется радость успеха. Стихотворение показывает, что даже маленькое достижение в чтении заслуживает похвалы и уверенности.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к 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интерес к буквам и словам. Такая интонация близка школьнику, который только начинает узнавать мир знаний и любит открывать новое шаг за шагом.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игра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звучания рождается маленькая картинка: предмет или буква будто оживают и превращаются в забавный поэтический образ.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обычное слово и замечает, что оно может звучать особенно ярко, если произнести его внимательно и с настроением.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повторить несколько раз, сравнить его звучание и уловить смешной или неожиданно красивый оттенок.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игра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запомнено как образ, читать становится интереснее. Так язык воспринимается не только как правило, но и как весёлая игра.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делает стих живым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ведёт чтеца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не сбиваться и держать темп. Ребёнок слышит, где строка заканчивается, и читает спокойнее, увереннее, без лишней спешки.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настроение
</a:t>
            </a:r>
            <a:pPr algn="l" indent="0" marL="0">
              <a:lnSpc>
                <a:spcPct val="14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особенно заметна весёлая интонация стихотворения. Она делает текст выразительным, помогает передать улыбку и оживляет каждую строку.
</a:t>
            </a:r>
            <a:endParaRPr lang="en-US" sz="1307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033728"/>
            <a:ext cx="548935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слушать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паузы дают время услышать рифму и понять смешную деталь. Благодаря им стихотворение звучит отчётливо, а смысл запоминается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 кроме букв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повторяющиеся звучания помогают запоминать текст без перегрузки. Ребёнок постепенно учится удерживать в памяти не только буквы, но и целые рифмованные строки.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замечать, как слова звучат рядом друг с другом. Это полезно для чтения и для правильной, чёткой речи в повседневном общении.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Воспитывает аккуратность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прочитать стихотворение точно, нужно следить за словами и не пропускать их. Такая внимательность помогает и на уроках, и при выполнении письменных заданий.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добрый смех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тексте мягкий и доброжелательный, поэтому ребёнок понимает: смеяться можно без обиды. Это учит радоваться книге и не бояться 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буквы к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стихотворение помогает ребёнку пройти путь от узнавания буквы к пониманию и запоминанию текста.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пишет просто и ясно, чтобы ребёнок сразу улавливал смысл. Его слова звучат естественно и не перегружают начинающего читателя сложными оборотами.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уважение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всегда есть шутка, но она добрая и внимательная к ребёнку. Автор не поучает свысока, а разговаривает с маленьким читателем на равных.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литература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 показывает, что учебный текст может быть настоящим стихотворением. Здесь буквы, ритм и образ соединяются так, что учение становится частью чтения с удовольствием.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и традиция веселых детских стихов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чтения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помнятся буквы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буквы не выглядят скучным списком. Они связываются со строками, звучанием и образом, поэтому запоминаются увереннее и возвращаются в памяти легче.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ритм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продолжает звучать в голове и помогает вспомнить текст целиком. Благодаря этому стихотворение хочется повторить ещё раз, чтобы снова услышать его бодрое движение.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смешные слова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звучные слова цепляют внимание сильнее обычных. Они остаются в памяти как яркие детали, которые делают чтение весёлым и живым.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кажется ближе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со стихотворением буквы воспринимаются как дружная компания, а не как строгий ряд. Такое ощущение делает обучение легче и приятнее.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азбука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 Сергея Михалкова помогает учиться с радостью: в ней буквы звучат живо, рифмы запоминаются легко, а добрый юмор делает чтение уверенным и приятным.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2026-05-27T13:05:05Z</dcterms:created>
  <dcterms:modified xsi:type="dcterms:W3CDTF">2026-05-27T13:05:05Z</dcterms:modified>
</cp:coreProperties>
</file>