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значение кожи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 — крупнейший орган человека и важнейшая защита организма.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кожа считается органом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работает как единая система: разные ткани образуют слои, которые вместе защищают тело, чувствуют окружающий мир, выводят влагу и помогают сохранять постоянную температуру.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Эпидермис: наружный слой кожи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состоит из многослойного эпителия. Его нижние клетки делятся, а верхние постепенно ороговевают и слущиваются, поэтому поверхность кожи всё время обновляется.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28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расположенные клетки эпидермиса образуют прочный барьер. Он помогает удерживать влагу внутри организма и затрудняет проникновение микробов, пыли и других вредных веществ.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и цвет кожи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эпидермисе находятся меланоциты — клетки, вырабатывающие меланин. Этот пигмент влияет на оттенок кожи и частично защищает её от повреждающего действия ультрафиолетовых лучей.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сохранении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постоянному обновлению эпидермис быстрее восстанавливается после мелких повреждений. Поэтому этот слой особенно важен для защиты кожи от внешних воздействий.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Дерма: прочность, эластичность и питание кожи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расположена под эпидермисом и образована плотной соединительной тканью. Коллагеновые волокна придают коже прочность, помогая ей выдерживать растяжение и механические нагрузки.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Упругость и 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Эластические волокна делают кожу более упругой. Благодаря им она может растягиваться и затем возвращаться к прежней форме без заметных повреждений.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эпидермиса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дерме проходят кровеносные сосуды. Через них верхние слои кожи получают кислород и питательные вещества, а продукты обмена удаляются из тканей.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и 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слое находятся рецепторы, волосяные фолликулы, потовые и сальные железы. Поэтому дерма участвует в чувствительности кожи, её увлажнении и выделении веществ.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кожи и их 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разные слои кожи дополняют друг друга и выполняют не одну, а несколько задач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нагрузку по питанию, чувствительности и механической прочности несёт дерма, а эпидермис и подкожный слой усиливают защиту.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биологии.
</a:t>
            </a:r>
            <a:endParaRPr lang="en-US" sz="9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клетчатка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Теплосбережение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уменьшает отдачу тепла через поверхность тела. Он помогает сохранять внутреннюю температуру более устойчивой, особенно в холодную погоду и при длительном пребывании на улице.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служит запасом питательных веществ. При недостатке поступления энергии организм может использовать эти запасы для поддержания жизненно важных процессов.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клетчатка смягчает удары и давление. Она работает как естественная «подушка», защищая внутренние органы и ткани от мелких травм и сотрясений.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толщина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этого слоя зависит от участка тела, возраста, пола и питания. Поэтому на одних частях тела он выражен сильнее, чем на 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организм по нескольким этапам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строение кожи создаёт последовательную защиту от внешних воздействий.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и кожная чувствительность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ощущений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коже есть рецепторы прикосновения, давления, боли, холода и тепла. Они позволяют быстро замечать изменения вокруг тела и вовремя реагировать на опасность.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чувствительные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кончиках пальцев, ладонях, губах и лице чувствительных окончаний больше всего. Поэтому именно эти участки лучше различают слабые прикосновения и мелкие неровности.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чувствительности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кожной чувствительности человек может отдёрнуть руку от горячего предмета или заметить боль при повреждении, даже если источник раздражения не виден.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повседневными действиями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помогают держать предметы, писать, застёгивать одежду и ориентироваться в пространстве. Без них точные и быстрые движения были бы значительно труднее.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кожи и их 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кожных желез и их вклад в защиту, выделение веществ и поддержание постоянства внутренней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кожи работают по-разному, но вместе помогают защищать поверхность тела, выводить вещества и поддерживать нормальные условия для 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 о строении кожи.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 обычно близка к 36,6 °C. Кожа участвует в её поддержании, потому что через неё организм отдаёт или сохраняет часть тепла.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жарче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окружающей среды сосуды кожи расширяются, потоотделение усиливается, и тепло быстрее уходит наружу. Так организм предотвращает перегрев.
</a:t>
            </a:r>
            <a:endParaRPr lang="en-US" sz="1082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холоднее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сосуды кожи сужаются, потоотделение уменьшается, а тепло сохраняется внутри тела. Это помогает поддерживать постоянство внутренней среды даже при морозе и ветре.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Терморегуляция: как кожа помогает сохранять постоянную температуру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кожи на жару и холод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реакции возникают без участия сознания и помогают организму быстро приспосабливаться к изменениям температуры.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жаре кожа усиливает отдачу тепла, а при холоде сохраняет его, поддерживая постоянство внутренней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анатомии и физиологии человека; качественная схема терморегуляции.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витамин D и защита кожи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солнечного света в коже образуется витамин D. Он необходим для нормального роста костей и зубов, поэтому умеренное пребывание на солнце приносит пользу организму.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солнца слишком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ультрафиолетовых лучей повреждает клетки кожи, вызывает покраснение, болезненность и ожоги. Особенно осторожно нужно относиться к длительному пребыванию на прямом солнце.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воздействие сильного солнца ускоряет старение кожи, делает её суше и менее упругой. Также возрастает риск различных кожных заболеваний, связанных с повреждением клеток.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защититься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вред, важно использовать головной убор, одежду, тень и средства с защитой от ультрафиолета. Такая осторожность помогает сохранить здоровье кожи надолго.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 роль меланина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 кожи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зависит от количества и распределения меланина — пигмента, который образуется в клетках эпидермиса. Именно он во многом определяет оттенок кожи у разных людей.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поглощает часть ультрафиолетовых лучей и уменьшает их вредное действие на клетки. Поэтому он помогает коже защищаться от солнечного излучения.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 и веснушки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воздействии солнца выработка меланина усиливается, и появляется загар. Веснушки и другие особенности окраски связаны с индивидуальными свойствами организма.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оттенков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кожи — это нормальная особенность человека, а не признак здоровья или нездоровья. На цвет влияют наследственность, количество пигмента и воздействие солнечного света.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повреждения кожи и их признаки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самые частые повреждения кожи и какие признаки помогают их распознать.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признакам можно быстро определить тип повреждения и выбрать подходящую помощь: охлаждение, защита, обработка или обращение к врачу.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 повреждениях кожи.
</a:t>
            </a:r>
            <a:endParaRPr lang="en-US" sz="9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79566"/>
            <a:ext cx="270716" cy="24063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6476" y="1965637"/>
            <a:ext cx="201370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очищение помогает удалять пот, пыль и лишний жир с поверхности кожи. Это уменьшает риск размножения микробов и делает кожу более здоровой.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одежды и нательное бельё снижают раздражение кожи и препятствуют накоплению влаги. Особенно важно переодеваться после физической активности и в жаркую погоду.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защищает не только кожу кистей, но и весь организм, потому что на руках часто остаются микробы. Это простая привычка помогает предотвратить инфекции.
</a:t>
            </a:r>
            <a:endParaRPr lang="en-US" sz="1091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полотенца, расчёски и обувь уменьшают риск передачи грибков и других возбудителей. Общие предметы личной гигиены использовать нежелательно.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горячая вода, агрессивное мыло и жёсткие мочалки повреждают кожный барьер. Лучше выбирать мягкие средства и не переусердствовать с очищением.
</a:t>
            </a:r>
            <a:endParaRPr lang="en-US" sz="1063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кожи и профилактика заболеваний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кожей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ежедневных действий для поддержания чистоты, защиты и здоровья кожи у подростков.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270" y="1691924"/>
            <a:ext cx="2585060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 кожи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небольшого повреждения образуется кровяной сгусток. Он закрывает рану и помогает остановить кровотечение, создавая первые условия для восстановления кожи.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повреждения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травма затрагивает более глубокие слои, на месте повреждения может образоваться соединительная ткань. В этом случае нередко остаётся заметный рубец.
</a:t>
            </a:r>
            <a:endParaRPr lang="en-US" sz="1092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корочки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поверхности появляется корочка, которая защищает рану от грязи и микробов. Под ней клетки активно делятся и постепенно восстанавливают повреждённый участок.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идёт быстрее, если рана неглубокая и чистая, а организм хорошо питается и отдыхает. Ослабленное состояние замедляет восстановление тканей.
</a:t>
            </a:r>
            <a:endParaRPr lang="en-US" sz="10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состояние кожи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особенно заметны гормональные изменения, но ежедневные привычки — вода, сон и гигиена — тоже сильно влияют на внешний вид кожи.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полезных привычек и чем меньше вредных факторов, тем стабильнее состояние кожи и ниже риск воспалений.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факторов, влияющих на кожу; качественная оценка значимости факторов.
</a:t>
            </a:r>
            <a:endParaRPr lang="en-US" sz="9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первой встречает микробы, пыль, холод и механические воздействия. Благодаря плотному покрову и постоянному обновлению она помогает сохранять внутреннюю среду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коже расположены рецепторы, которые воспринимают прикосновение, боль, тепло и холод. Это позволяет быстро замечать опасность и реагировать даже без зрительного контроля.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 выделение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участвует в поддержании постоянной температуры тела и помогает выводить воду, соли и некоторые продукты обмена. Эти процессы особенно важны при жаре и физической нагрузке.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состоянию кожи можно судить об усталости, обезвоживании, нехватке питания и некоторых заболеваниях. Поэтому уход за кожей связан с общим состоянием всего организма.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кожи для здоровья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 — наш защитный и чувствительный покров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 трёх слоёв и работает как защитный, чувствительный и регулирующий орган. Её здоровье помогает сохранять гигиена, правильное питание, режим дня и осторожность в условиях солнца, холода и травм.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2026-06-01T13:50:33Z</dcterms:created>
  <dcterms:modified xsi:type="dcterms:W3CDTF">2026-06-01T13:50:33Z</dcterms:modified>
</cp:coreProperties>
</file>