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государстве «московитов»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государство усиливало контроль: от князя к царю — через закон, службу и православную традицию.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стала центром Руси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Киевской Руси Московское княжество росло и крепло. Присоединения Новгорода (1478), завершение ордынской зависимости (1480) и Пскова (1510) усилили власть Москвы, её ресурсы и подготовили создание единого государства.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князь и царь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князь московский руководил ключевыми сферами: военными делами, судом и внешней политикой. Его решения задавали направление для всей страны и защищали интересы правителя.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1547 году Иван IV принял титул царя. Это подчеркивало особый статус власти и связь правителя с православной традицией, воспринимавшейся как основа «правильного» порядка.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Подданные должны были служить государю и исполнять его указы. Так власть связывалась с личной обязанностью: управление опиралось на дисциплину и ответственность перед верховным правителем.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власти: царь — совет — приказы — местные служилые
</a:t>
            </a:r>
            <a:endParaRPr lang="en-US" sz="2037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иерархию управления в Московском государстве XV–XVII веков.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Боярская дума и знатные люди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Боярскую думу составляли бояре, окольничие и думные дворяне. Она обсуждала вопросы войны и мира, налоги, законы и назначения, то есть помогала готовить важные решения для государя.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 временем влияние думы слабело: царь всё чаще опирался не только на знатное происхождение, но и на личную службу. Управление становилось более «прикреплённым» к воле верховной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607030"/>
            <a:ext cx="5037900" cy="2230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управления в Московском государстве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делилось на центры и местные звенья, а царь оставался ключевым ориентиром для всей системы.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сочеталась с разделением задач: разные органы отвечали за разные направления, а решения ориентировались на царскую власть.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структуры управления Московского государства (по материалам школьного курса истории).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школьных учебников: усиление центральной власти в правлениях Ивана III, Ивана IV и Михаила Романова.
</a:t>
            </a:r>
            <a:endParaRPr lang="en-US" sz="64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усиливалась центральная власть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Москвы связывают прежде всего с реформами Ивана IV, опричниной и восстановлением управления после Смуты.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правителей сопровождалась увеличением контроля над территориями: местная власть всё сильнее действовала в рамках приказов и царских указов.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стал общегосударственным сводом, задав единые правила суда и управления по всей стране.
</a:t>
            </a:r>
            <a:endParaRPr lang="en-US" sz="2191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1497 года закрепил общий порядок работы суда и управления и тем самым усилил роль государства.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1497 года (Иван III).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1550 года и реформы Ивана IV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1550 года укрепил контроль государства над судьями и чиновниками. В документе были подтверждены и уточнены нормы судопроизводства и наказаний, чтобы решения стали более одинаковыми.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Губная и земская реформы уменьшили роль старых наместников. Местное управление усилилось за счёт выборных и назначаемых людей, которые зависели от общих правил государства.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помогали государству лучше собирать налоги и следить за порядком в уездах. В результате контроль центра становился заметнее, а управление — более организованным.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Опричнина: особая власть царя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действовала в 1565–1572 годах. Иван IV выделил особую территорию и создал личный аппарат власти, чтобы напрямую проводить свою линию.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Опричники конфисковывали земли, наказывали противников царя и переселяли людей. Такая политика усилила страх, ослабила влияние бояр и заметно ударила по хозяйству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качественная реконструкция состава опор власти Московского государства; точные доли по группам в процентах не приводятся.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поддерживал государя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 обеспечивали охрану и выполнение приказов, духовенство поддерживало идею «православного царства», а прочие группы сильнее зависели от государства через службу, налоги и порядок.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опору власти на тех, кто напрямую связан с управлением и верой; роль бояр сокращалась, а зависимость городских и сельских жителей возрастала.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300" y="1512375"/>
            <a:ext cx="19845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государство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Патриаршество с 1589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1589 году в Русской церкви было учреждено патриаршество. Патриарх становился главным духовным лицом и влиял на общую линию государства, усиливая связь власти царя с церковной традицией.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православное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поддерживала идею, что правитель обязан охранять православную веру. Благодаря этому укреплялась государственная «единственность»: царская власть воспринималась как опора единого порядка для страны.
</a:t>
            </a:r>
            <a:endParaRPr lang="en-US" sz="1004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книжная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монастыри и церковные учреждения сохранялись знания, происходило переписывание книг и распространение текстов. Это помогало поддерживать единые нормы и представления о правильной жизни.
</a:t>
            </a:r>
            <a:endParaRPr lang="en-US" sz="1036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нормы и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царя усиливалась через церковные обряды и авторитет веры. Поддержка религиозных установлений делала решения государя более понятными и значимыми для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принимались решения в государстве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согласования: обсуждение в Боярской думе или приказе, затем царский указ и исполнение на местах с проверкой.
</a:t>
            </a:r>
            <a:endParaRPr lang="en-US" sz="9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управление и воеводы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Воеводы назначались из центра и управляли городами и уездами. Их обязанность включала суд, сбор налогов, организацию обороны и поддержание порядка, чтобы решения «сверху» работали на местах.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местные руководители действовали в рамках царских приказов и интересов государства. Это делало управлении более единым, но усиливало зависимость жителей от решений, принимаемых далеко от их города.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на местах часто действовали наместники, но со временем их роль постепенно уступала более подчинённым Москве служилым людям. Так уменьшалась разница между регионами и росло влияние центральной власти.
</a:t>
            </a:r>
            <a:endParaRPr lang="en-US" sz="10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6079" y="787575"/>
            <a:ext cx="603184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 разных уровнях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решались ключевые вопросы государства; на местах полномочия сужались, а зависимость от приказов, налогов и службы была сильнее.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центра, тем сильнее влияние царя через службу и приказы. Управление сохраняет цель государства, но гибкость на местах уменьшается.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системы управления Московского государства по уровням: центр—уезд—город—деревня.
</a:t>
            </a:r>
            <a:endParaRPr lang="en-US" sz="7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и кризис власти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1598 год — смена династии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прекращения династии Рюриковичей началась нестабильность. Ослабление привычной власти совпало с ростом напряжения в обществе и ожиданием перемен.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1598–1605 годы — голод и первые волнения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кризису власти добавились бедствия, прежде всего голод. Вслед за этим возникали восстания, усиливалось недоверие к управлению и росло число людей, готовых поддерживать силовые решения.
</a:t>
            </a:r>
            <a:endParaRPr lang="en-US" sz="873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1605–1610 годы — самозванцы и борьба претендентов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самозванцы и началась борьба за престол. Общество раскалывалось, а власть в разных регионах действовала несогласованно, что ухудшало управление страной.
</a:t>
            </a:r>
            <a:endParaRPr lang="en-US" sz="985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1613 год — выбор Михаила Романова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1613 году Земский собор избрал царём Михаила Романова. Это стало шагом к восстановлению верховной власти и возвращению порядка в государстве.
</a:t>
            </a:r>
            <a:endParaRPr lang="en-US" sz="9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значимости опор власти в Московском государстве; численные значения приведены как условное сравнение для визуализации.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самодержавия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обеспечивали не только сила оружия, но и порядок управления: приказы связывали центр с исполнителями, а законы поддерживали единые правила.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главную связку власти: защита страны (армия) и регулярные ресурсы (налоги), усиленные духовным авторитетом и дисциплиной управления.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власть Москвы усиливалась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 помогала защищать страну от внешних угроз, включая Литву, Крымское ханство и степные набеги. Центр быстрее организовывал защиту и направлял ресурсы туда, где они были нужнее всего.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накапливала возможности через налоги, службу и земельные пожалования. Так государство получало людей, средства и управленцев, способных поддерживать порядок и выполнение распоряжений.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власть укрепляла сбор земель вокруг Москвы. При этом прежняя самостоятельность бояр, городов и местных общин уменьшалась: решения чаще принимались в центре и становились обязательными для регионов.
</a:t>
            </a:r>
            <a:endParaRPr lang="en-US" sz="1077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становилось управление, тем меньше оставалось места случайным решениям на местах. Это снижало разрозненность, но повышало зависимость населения от царской администрации и 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изображали царскую власть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Богоустановленность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 считалась богоустановленной и почти неоспоримой. Поэтому в официальных образах правитель выступал не только как человек, но как хранитель правильного порядка, связанного с верой.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правления в обрядах и изображениях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иконах, печатях и в торжественных церемониях подчеркивались венец, скипетр и особый порядок обряда. Такой визуальный язык показывал государя главой единой страны и укреплял уважение к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развития власти в Московском государстве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государстве власть стала сильной и централизованной, опираясь на царя. Управление держалось на Боярской думе, приказах, воеводах и церкви, что объединяло страну, но усиливало контроль и кризисы в Смуту.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2026-05-14T14:50:18Z</dcterms:created>
  <dcterms:modified xsi:type="dcterms:W3CDTF">2026-05-14T14:50:18Z</dcterms:modified>
</cp:coreProperties>
</file>