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страноведческой информации: введение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видов источников и их значения в изучении стран мира.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страноведение и почему источники важны?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Страноведение исследует природу, экономику и культуру стран. Для точного понимания нужны разнообразные источники, отражающие разные взгляды и обновления информации.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источники для изучения стран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статьи и монографии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учёных раскрывают детали экономики и населения, предлагая глубокий анализ, основанный на проверенных данных.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учебники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и учебниках собрана систематизированная информация о географии и культуре стран. Они помогают понять особенности и историю народов.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Путеводители и справочники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Путеводители содержат практические сведения для путешественников и изучающих страну, включая культурные традиции и общие факты.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721"/>
            <a:ext cx="4002600" cy="859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103597"/>
            <a:ext cx="4002600" cy="8599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2970380"/>
            <a:ext cx="4002600" cy="8599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50" y="3838220"/>
            <a:ext cx="4002600" cy="8599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интернет-источников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4074" y="1367800"/>
            <a:ext cx="3195900" cy="56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Онлайн-энциклопедии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 и другие ресурсы быстро обновляют информацию и предоставляют интерактивные данные о странах мира.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64074" y="2249669"/>
            <a:ext cx="3195900" cy="56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сайты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Сайты, посвящённые странам и туризму, предлагают разнообразные тексты, фотографии и советы для изучающих.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4074" y="3116447"/>
            <a:ext cx="3195900" cy="56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Блоги и видео-путешествия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Блоги путешественников и YouTube-каналы делятся живыми впечатлениями и показывают реальные моменты жизни в разных странах.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3950" y="3984281"/>
            <a:ext cx="3195900" cy="56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Сайты посольств и государственных учреждений дают достоверную информацию о текущих событиях и правилах.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фильмы и передачи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Geographic и Discovery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фильмы предлагают глубокое погружение в экономику и традиции стран, делая информацию наглядной и доступной.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«Вокруг света» на «Моя планета»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демонстрирует природу и культуру разных континентов, сочетая научные факты с яркими кадрами.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документы: взгляд в прошлое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 хроники сохраняют события, позволяя изучать развитие стран и их традиций на протяжении веков.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письма путешественников, такие как переписка Колумба, раскрывают детали истории открытий и культурных изменений.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Исследовательские отчёты помогают понять обычаи и экономику прежних эпох, обогащая современное понимание.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музеев и выставок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Эрмитаж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крупнейших музеев мира с уникальными коллекциями истории, искусства и культуры разных народов.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музей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Экспозиции охватывают артефакты со всех континентов, показывая пути развития цивилизаций.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Этнографические выставки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познакомиться с традиционными предметами и обычаями народов, демонстрируя культурное разнообразие.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о странах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население стран в миллионах человек, что важно для понимания экономического влияния.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данных о населении и ВВП помогает сравнить экономический и социальный потенциал стран.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Всемирный банк, 2023 год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и порталы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порталы и международные организации предоставляют проверенные материалы, полезные для исследований и учебы.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ресурсы публикуют достоверные сведения о политике, культуре и образовании стран. Это гарантирует точность информации и актуальность данных.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как оперативный источник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позволяют быстро получать свежую информацию, что ценно для школьных исследовательских проектов и расширения знаний.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оперативно отражают важные события в мире, включая выборные процессы, экономические изменения и природные катастрофы.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окно в культуру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художественной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литература отражает особенности жизни и мышления народов. Чтение таких произведений помогает понять традиции и взгляды разных стран через образы и истории.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сказки и мифы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мифы передают важные культурные ценности и представления. Например, арабские сказки из «Тысяча и одна ночь» раскрывают мировоззрение и обычаи Востока.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Энциклопедии и справочники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Энциклопедии собирают проверенную информацию о странах, языках и культурных особенностях, делая акцент на научной достоверности и систематичности изложений.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Справочники содержат важные факты и статистику, облегчая подготовку учебных проектов и рефератов благодаря удобной структуре и краткости.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изданий — «Большая Советская энциклопедия» и «Британника», признанные источники с широким охватом тематики.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источников ценны для быстрого получения объективных сведений и служат основой для углублённого изучения стран и народов.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Видеоматериалы и онлайн-ресурсы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Ролики путешественников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Блогеры делятся личными впечатлениями и показывают города, фестивали и национальные блюда. Такие ролики делают информацию живой и вызывают интерес к самостоятельному изучению новых культур.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фильмы о жизни в различных странах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фильмы на YouTube показывают природу и культуру Японии и Австралии. Они помогают увидеть реалии повседневной жизни и традиций в наглядной форме, углубляя понимание страны.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карты и образовательные платформы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Earth и другие онлайн-карты позволяют исследовать географию, рельеф и исторические места. Образовательные ресурсы дополнены видео и вопросами для закрепления знаний.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как источник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51950" y="3703475"/>
            <a:ext cx="2928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обмены и образовательные поездки расширяют кругозор, способствуя межкультурному общению и развитию толерантности к разнообразию мировых культур.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51950" y="2638950"/>
            <a:ext cx="2928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дают возможность увидеть культуру изнутри и почувствовать атмосферу страны. Экскурсии в музеи и участие в местных мероприятиях помогают глубже понять традиции народа.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и рассказы очевидцев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Италию, 2018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поделилась впечатлениями о местных праздниках и кухне, рассказав о традициях и особенностях повседневной жизни в Риме.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 Канаде, 2020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описал особенности школьной системы и быта, сравнивая их с родной страной, что расширило представления о разных образовательных культурах.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в Сибирь, 2022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 рассказал о природе, обычаях коренных народов и важности сохранения экологии региона, привлекая внимание к проблемам окружающей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атласы в изучении стран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карты — природа и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карты показывают горы, реки и климатические зоны, помогая понять природные особенности различных регионов и их влияние на образ жизни населения.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карты — страны и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карты отображают государственные границы, столицы и крупные города, что важно для понимания геополитической ситуации и разнообразия стран мира.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 источник информации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 выставки визуализируют культурные события и повседневную жизнь, помогая глубже ощутить атмосферу страны и её культурное многообразие.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кино служат выразителями национальной идентичности, передавая эмоции и традиции народа через мелодии и сюжетные линии.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источников страноведческой информации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преимущества и особенности различных источников: полнота, актуальность и наглядность информации.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источник обладает уникальными преимуществами, которые дополняют друг друга для полного понимания стран.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географии 7 класса, сайты государственных статистических служб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поиска и проверки информации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использовать несколько источников и всегда проверять достоверность информации через надёжные публикации и официальные сайты.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учитывать дату публикации данных, чтобы информация отражала текущую ситуацию и избегать устаревших фактов.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помогает выявить противоречия и различать факты от предположений, что повышает качество усвоенных знаний.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комплексного подхода к источникам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разнообразных источников расширяет понимание мира и помогает формировать объективное и глубокое восприятие культур разных стран.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2026-05-11T05:45:51Z</dcterms:created>
  <dcterms:modified xsi:type="dcterms:W3CDTF">2026-05-11T05:45:51Z</dcterms:modified>
</cp:coreProperties>
</file>