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Бородин и опера «Князь Игорь»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Мужество, песни и древняя Русь в великой опере Бородина.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Порфирьевич Бородин был и композитором, и химиком. Он писал широкие мелодии, любил большие хоры и начал оперу «Князь Игорь», но не успел завершить её сам.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Бородин: композитор и учёный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рождался сюжет оперы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источник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Бородина вдохновило «Слово о полку Игореве» — старинное произведение о походе князя Игоря и о судьбе Руси.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1869 год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композитор начал работу над оперой. Он хотел рассказать не только о войне, но и о человеческих чувствах.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лет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Бородин создавал музыку медленно, потому что работал ещё и учёным. Из-за этого опера осталась незавершённой при его жизни.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оперы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Бородина сочинение дополнили Николай Римский-Корсаков и Александр Глазунов, чтобы музыка зазвучала на сцене целиком.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 в музыке Бородина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Руси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мелодиях слышны мужество, верность и забота о родной земле. Бородин использует широкие напевы и величавые хоры, чтобы показать Русь сильной и немного печальной.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Путивль и степь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оперы переносит нас в древний Путивль и в широкую степь половцев. Музыка рисует простор, тревогу и торжественность. Слушатель словно видит старинный мир перед собой.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456" y="14045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4831" y="14045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70619" y="1400650"/>
            <a:ext cx="14137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8456" y="141668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6906" y="1404550"/>
            <a:ext cx="218400" cy="218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оперы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01325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Игорь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Храбрый правитель и защитник земли Русской. Он принимает трудные решения и не сдаётся, даже когда его ждут поражение и плен.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049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Верная жена князя Игоря. Она любит мужа, тревожится за него и в своей музыке звучит очень нежно и печально.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8575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Игоревич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Сын князя Игоря. Его образ помогает показать семейные связи в опере и напоминает, что у героя есть близкие люди.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101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Кончак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Половецкий хан. Он показан сильным и властным, а его мир в опере звучит ярко, необычно и совсем не похоже на русские сцены.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1627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Галицкий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Князь, который любит веселье и шумные забавы. Из-за его поступков в истории появляется беспорядок, и это сразу заметно слушателю.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самого начала оперы становится ясно: впереди героя ждут большие испытания. Музыка помогает почувствовать и смелость князя, и напряжённое ожидание беды.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Игорь собирает дружину и готовится выступить против половцев. В музыке слышны решимость и волнение, будто весь народ затаил дыхание перед важным событием.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походом происходит солнечное затмение. Этот знак кажется тревожным, но Игорь не отступает, потому что хочет защитить свою землю и свой народ.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похода князя Игоря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Половецкий стан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Степь, шатры и костры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нами открывается мир половцев: широкая степь, лёгкие шатры и яркие костры. Всё выглядит иначе, чем в русских сценах, и музыка сразу меняет настроение. Здесь слышны необычные напевы, плавные движения и ощущение далёкой, загадочной страны.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 стане Кончака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половецком стане жизнь кажется шумной и красочной. Музыка становится более гибкой и танцевальной, а сцены наполнены движением. Особенно выделяется чувство пышного восточного праздника, где каждый звук словно сияет своими красками.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«Половецкие пляски»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знаменитый фрагмент оперы. В нём хор и танец соединяются с быстрым, праздничным ритмом, и музыка звучит очень ярко и звонко.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номере чувствуется огромная энергия. Мелодии будто кружатся в воздухе, а слушателю хочется не сидеть спокойно, а хоть немного притопывать ногой.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Бородин показывает богатство музыкальных красок. Здесь есть веселье, блеск и размах, которые сразу запоминаются даже после первого прослушивания.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«Половецкие пляски» помогают увидеть мир половцев не скучным, а живым и удивительным. Именно поэтому этот эпизод любят слушатели во многих странах.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44" y="150130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27040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306" y="3375350"/>
            <a:ext cx="218400" cy="21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Плен князя Игоря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Игорь оказывается в плену у половцев после неудачного похода. Это трудный момент, но князь не теряет достоинства и остаётся сильным духом.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и стойкость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неволе он ведёт себя как настоящий герой. В его образе особенно заметны мужество, терпение и верность своей земле.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950900" y="3281400"/>
            <a:ext cx="777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о Родине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07365" y="3802400"/>
            <a:ext cx="83235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думает не только о себе, но и о Руси. Он страдает, но не забывает о родном доме и надеется вернуться к своим.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254"/>
            <a:ext cx="4071600" cy="22624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575" y="977254"/>
            <a:ext cx="4071600" cy="22624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1852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Ярославна стоит на крепостной стене и смотрит вдаль. Она тоскует по мужу и не может скрыть своей печали. В её словах слышны любовь, тревога и тихая надежда, что Игорь обязательно вернётся домой живым и невредимым.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стене Путивля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0057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словно разговаривает с ветром, солнцем и рекой Днепром. Она просит их помочь князю выбраться из беды. Эта сцена звучит очень трогательно, потому что в ней грусть соединяется с верой в доброе чудо.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60057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силам природы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Плач Ярославны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народа в опере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Хоры в "Князе Игоре" звучат так, будто говорит сам народ: он тревожится, надеется, радуется и поддерживает своих героев в трудную минуту.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Бородин показывает людей не толпой, а дружной силой, которая бережёт землю, дом и память о предках. В этом чувствуется единство всей Руси.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сценах слышны широкие напевы и торжественные созвучия. Они помогают представить, как много значит общий голос, когда стране нужна защита.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народа делает оперу особенно живой: рядом с князьями мы видим простых людей, чья верность и стойкость тоже важны для судьбы Родины.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Бородина звучит просторно и певуче, словно открытый степной ветер. Даже большие сцены у него легко запоминаются, потому что мелодии широкие и ясные.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любит хоры и яркий оркестр: то тихий и задумчивый, то громкий и праздничный. Из-за этого каждая сцена сразу получает своё настроение.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 часто сталкиваются разные краски — грусть и радость, тревога и смелость, нежность и сила. Именно такие контрасты делают музыку особенно выразительной.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Бородина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опера запоминается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 слышны любовь, страх, надежда и верность. Поэтому она понятна не только как история, но и как рассказ о людях.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героев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Бородин создаёт сцены, которые легко представить: торжественные хоры, тревожные эпизоды и весёлые танцы сразу рисуют разные образы.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музыкальные картины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оперы связан с древней Русью, поэтому в нём есть и важные события, и ощущение старинной, почти былинной страны.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легенда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«Князь Игорь» напоминает, что Родину нужно любить делами, а не только словами. Герои думают о своей земле и стараются её защитить.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учит верности семье и друзьям. Ярославна ждёт мужа, а Игорь не забывает о близких даже в плену и в трудные минуты.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человек должен оставаться смелым и не терять надежду. Даже после беды можно найти силы, чтобы идти дальше.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опера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Опера, которую помогли завершить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дождалась сцены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Бородин работал над оперой много лет, но не успел закончить её полностью. После его смерти друзья-композиторы привели партитуру в сценический вид, чтобы музыка не осталась в тетрадях.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двух мастеров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Римский-Корсаков и Александр Глазунов помогли завершить оперу и подготовить её к постановке. Благодаря их работе зрители услышали целое произведение, а не только отдельные фрагменты.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оперы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событий в опере «Князь Игорь»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F37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27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яркие сцены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затмение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напряжённый момент, который словно предупреждает героев о беде. Сцена звучит тревожно и запоминается своей необычностью.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Увертюра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самого начала музыка задаёт настроение всей опере. В ней слышны и тревога, и сила, и ожидание важных событий.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«Половецкие пляски»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праздничный эпизод оперы наполнен хором, танцем и ярким ритмом. Он сразу оживляет действие и поражает красочностью.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«Плач Ярославны»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и очень трогательная сцена показывает любовь и тоску. Здесь музыка становится особенно нежной и выразительной.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князя Игоря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Игорь — не сказочный герой без страха, а живой человек. Он ошибается, терпит поражение, но не перестаёт отвечать за свою землю и людей.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плену князь сохраняет достоинство и внутреннюю силу. Он умеет ждать, думать о близких и верить, что сможет вернуться домой.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оперы для русской музыки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«Князь Игорь» стала одной из самых известных русских опер XIX века и до сих пор часто исполняется на больших сценах.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особенно ценят богатые мелодии, мощные хоры и яркие музыкальные картины, которые легко узнаются с первых звуков.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помогла показать, что русская история может звучать в музыке красиво, сильно и очень понятно слушателю любого возраста.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слушают во многих странах, потому что в ней есть и герои, и чувства, и запоминающиеся сцены, которые не хочется забывать.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692" y="0"/>
            <a:ext cx="40635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925" y="1986275"/>
            <a:ext cx="4385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Бородина соединяет историю, чувства и красивую музыку. Она напоминает о мужестве, верности и любви к Родине, поэтому понятна и детям, и взрослым.
</a:t>
            </a:r>
            <a:endParaRPr lang="en-US" sz="896" dirty="0"/>
          </a:p>
        </p:txBody>
      </p:sp>
      <p:sp>
        <p:nvSpPr>
          <p:cNvPr id="5" name="Text 1"/>
          <p:cNvSpPr txBox="1"/>
          <p:nvPr/>
        </p:nvSpPr>
        <p:spPr>
          <a:xfrm>
            <a:off x="337923" y="393900"/>
            <a:ext cx="4385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«Князь Игорь»: музыка, которая остаётся с нами
</a:t>
            </a:r>
            <a:endParaRPr lang="en-US" sz="175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2026-05-24T21:09:58Z</dcterms:created>
  <dcterms:modified xsi:type="dcterms:W3CDTF">2026-05-24T21:09:58Z</dcterms:modified>
</cp:coreProperties>
</file>