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на трёхзначные числа по шагам и без страха.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трёхзначное число: знакомимся с новым приёмом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такое деление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Трёхзначные числа прячутся в задачах про книги, конфеты, наклейки и яблоки. Сегодня узнаем, как делить такие числа столбиком, подбирать цифру частного и проверять ответ без лишней спешки.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— это число, которое делят на части. В примере 864 : 216 именно 864 раздают или делят по равным группам.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показывает, на сколько предметов или на какое число делят. Если 216 входит в 864 ровно четыре раза, значит, делитель помогает увидеть размер каждой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— это ответ деления. Для записи 864 : 216 = 4 удобно помнить проверку: 216 × 4 = 864, и всё сразу встаёт на свои места.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делимым, делителем и частным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деление столбиком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начало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столбиком начинается с первых цифр делимого и делителя. Так легче понять, с какой части числа можно начать работу. Потом выбирают первую цифру частного, чтобы не ошибиться уже на старте.
</a:t>
            </a:r>
            <a:endParaRPr lang="en-US" sz="1707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действует аккуратная цепочка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цифры делителя умножают, затем вычитают и спускают следующую цифру. Эти действия повторяются снова и снова, пока запись не закончится. Стрелки на схеме помогают не перепутать порядок и не потерять ни одной цифры.
</a:t>
            </a:r>
            <a:endParaRPr lang="en-US" sz="15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близкое произведение и делимое. Так сразу видно, что нужная цифра должна быть меньше.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уже не подходит, потому что 231 × 4 больше 918.
</a:t>
            </a:r>
            <a:endParaRPr lang="en-US" sz="2666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231 × 4 = 924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деления столбиком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делении на трёхзначное число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точный ответ не виден сразу, удобно искать близкие произведения. Это как подсказка: число ещё не найдено, но уже стоит рядом и машет рукой.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672 : 224 можно быстро проверить: 224 × 3 = 672. Значит, частное равно 3, и долгие догадки уже не нужны.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точного совпадения нет, полезно попробовать близкие значения. Например, 200, 220 и 240 помогают увидеть, какое произведение окажется ближе всего.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делает вычисления спокойнее. Ошибок меньше, а уверенности больше — почти как у математика с хорошим настроением.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помогают близкие числа
</a:t>
            </a:r>
            <a:endParaRPr lang="en-US" sz="28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умножением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ответ всегда полезно проверить умножением. Если 735 : 105 = 7, то 105 × 7 должно дать 735, иначе в решении закралась ошибка.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цифра частного выбрана верно. Это как двойной взгляд на пример: сначала делим, потом внимательно возвращаемся назад.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 остатка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Видим точное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предметы можно разделить поровну, и ничего не останется. Это сразу радует: ответ получится аккуратным и без остатка.
</a:t>
            </a:r>
            <a:endParaRPr lang="en-US" sz="1735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Проверяем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936 : 312 = 3, потому что 312 × 3 = 936. Проверка подтверждает, что деление выполнено точно.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Получаем красивый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такие задачи особенно удобны. Результат получается понятным, а все группы — одинаковыми, словно по линейке.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цифра частного не подходит
</a:t>
            </a:r>
            <a:endParaRPr lang="en-US" sz="200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исправлять выбор цифры в делении столбиком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4945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таблица умножения ускоряет деление
</a:t>
            </a:r>
            <a:endParaRPr lang="en-US" sz="2231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нужного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хорошо знает таблицу умножения, он быстрее находит подходящую цифру частного. Вместо долгих проб достаточно вспомнить знакомое произведение и сверить его с делимым.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первого шага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подсказывает, с какой цифры начинать. Если помнить близкие произведения, легче понять, хватит ли выбранного числа или оно уже слишком большое.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попыток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крепче знания таблицы, тем меньше случайных ошибок и ненужных исправлений. Ребёнок не гадает, а спокойно проверяет разные варианты и выбирает верный ответ.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произведения делают деление понятнее и спокойнее. Таблица умножения работает как надёжная подсказка, которая помогает решать пример быстрее и без лишней суеты.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деление становится наглядным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с конфетами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задаче 864 конфеты раскладывают по коробкам, в каждой — по 216 штук. На рисунке удобно показать одинаковые коробки и сразу увидеть, что деление означает равные наборы, а не просто длинную запись с цифрами.
</a:t>
            </a:r>
            <a:endParaRPr lang="en-US" sz="127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для учеников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истории 945 наклеек делят между 315 учениками. Здесь легко представить маленькие одинаковые кучки, по одной на каждого. Такая картинка помогает понять, что каждое число в примере связано с реальными предметами.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корзинах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600 яблок распределяют по 300 корзинам, схема с корзинами делает задачу совсем понятной. Видно, как предметы делятся поровну, и ребёнок быстрее замечает смысл действия, а не только считает цифры.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перепутать делимое и делитель. Тогда пример читается неверно, и всё решение идёт не туда, хотя сами вычисления могут быть выполнены аккуратно.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выбрать слишком большую цифру частного. Тогда произведение становится больше делимого, и приходится возвращаться назад и подбирать число ещё 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неверно вычесть произведение или забыть спустить следующую цифру. Из-за этого дальнейшие шаги уже не совпадают с примером.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 и не проверять ответ. Спокойная повторная проверка умножением помогает заметить неточность и исправить её вовремя.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делении
</a:t>
            </a:r>
            <a:endParaRPr lang="en-US" sz="2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самопроверки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не запутаться в длинном делении и проверить каждое действие по порядку.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близок к 100, 200 или 300, его легче сравнивать с известными произведениями. Ребёнок быстрее замечает, какая цифра частного подходит, и меньше теряется в вычислениях.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примере 804 : 201 можно думать почти как о делении на 200. Такая оценка не заменяет точный счёт, но помогает сразу увидеть разумный 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круглому числу делает пример дружелюбнее: сначала оцениваем, потом считаем точно. Это удобный способ не спешить и не выбирать цифру частного наугад.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делитель похож на круглое число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увидеть смысл деления
</a:t>
            </a:r>
            <a:endParaRPr lang="en-US" sz="2533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кружками, палочками или коробками показывает деление как разбиение на равные группы. Ребёнок видит не только числа, но и сам смысл действия.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рисунке есть остаток, его тоже можно показать отдельно. Так становится легче понять, что уже распределено поровну, а что ещё осталось ждать своей очереди.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несколько шагов
</a:t>
            </a:r>
            <a:endParaRPr lang="en-US" sz="343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начало делимого и выбирают первую цифру частного. Именно она задаёт направление всему примеру, поэтому здесь важно не торопиться.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умножают, вычитают и получают остаток. Он подсказывает, сколько ещё предметов нужно распределить дальше, если в делимом остались цифры.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Следующую цифру спускают вниз и снова ищут подходящее число. Так пример двигается вперёд, как аккуратная цепочка маленьких действий.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ответ с исходным делимым. Если умножение совпало, значит, деление выполнено верно и можно спокойно ставить точку.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трудный пример по шагам
</a:t>
            </a:r>
            <a:endParaRPr lang="en-US" sz="242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не потеряться в длинной записи и проверить ответ в конце.
</a:t>
            </a:r>
            <a:endParaRPr lang="en-US" sz="9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63896"/>
            <a:ext cx="700500" cy="6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решать такие примеры уверенно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таблицы умножения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произведения, легче быстро подобрать цифру частного. Таблица умножения работает как верный помощник и экономит силы на длинных примерах.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столбиком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запись помогает не перепутать шаги, цифры и вычитание. Если всё расположено ровно, решение читается легче, а ошибки замечаются раньше.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полезно умножить ответ обратно. Если произведение совпадает с делимым, значит, пример решён верно, и можно смело улыбнуться.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трёхзначное число стало понятнее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ясно: сначала оцениваем, потом считаем по шагам и обязательно проверяем ответ. Если не торопиться, длинный пример превращается в понятную и послушную задачу.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2026-05-24T10:42:40Z</dcterms:created>
  <dcterms:modified xsi:type="dcterms:W3CDTF">2026-05-24T10:42:40Z</dcterms:modified>
</cp:coreProperties>
</file>