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ли одни и те же окончания работать в разных словах?
</a:t>
            </a:r>
            <a:endParaRPr lang="en-US" sz="3055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Да: одно окончание может встречаться у многих слов и помогать им менять форму.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интересно изучать в 3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встречаются в каждом дне речи. Они помогают словам дружить в предложении, а ещё подсказывают, как слово изменилось. Сегодня мы посмотрим на это просто и на понятных примерах.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окончание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слова. Она стоит в конце и помогает слову принимать разные формы, когда мы изменяем его по вопросам.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слова дом, дома, дому. В них меняется последняя часть слова, а основа остаётся узнаваемой. Именно эта часть и есть окончание.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нулевое окончание. Его не слышно и не видно, но оно есть, например в слове дом. Такое окончание тоже важно для разбора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окончание в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Поменяй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слово и измени его: стол, стола, столу. Посмотри, какая часть слова меняется в конце. Она и будет окончанием.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что осталось общим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сравни родственные формы. У слова остаётся общий корень, например стол- или весн-. Он хранит значение слова, а окончание показывает его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окончания могут повторяться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изменяются по общим правилам. Поэтому похожие окончания часто встречаются у разных слов. Это совсем не случайность, а порядок в языке.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-ом можно увидеть в словах домом, столом, слоном. Слова разные, а форма окончания одна, потому что правило одно и то же.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-а встречается во многих словах в разных формах: мама, книга, лиса. Оно помогает словам изменяться и звучать правильно в речи.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окончание не делает слова похожими по смыслу. Оно лишь показывает, как слово изменилось. Главное значение всё равно хранится в корне.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окончания работают в разных частях речи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у существительных показывают число и падеж. Благодаря им мы понимаем, о ком или о чём идёт речь в предложении.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подстраиваются под существительное. Поэтому говорим красный мяч, красная лента, красное яблоко: окончание помогает словам согласоваться.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окончания показывают лицо и число. Сравни: читаю, читаешь, читают. По окончанию сразу видно, кто и сколько человек действует.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— разные формы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 общим корнем окончания могут быть разными. Например, лес, леса, лесу, лесом — это всё формы одного слова, которые меняются по правилу.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видно в ряду цветок, цветка, цветку, цветком. Корень остаётся одним, а окончания меняются. Так слово остаётся узнаваемым, даже когда форма становится 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слово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меняем слово по вопросам, потом сравниваем его части и находим окончание.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окончание — не значит одинаковое слово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домом, слоном, другом окончание -ом одинаковое. Но сами слова разные, потому что у каждого свой корень и своё значение.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история есть у слов столами, лесами, машинами. Окончание -ами повторяется, но слова не становятся родственными только из-за этого.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связаны ли слова между собой, нужно смотреть не только на окончание. Главная подсказка — корень и смысл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Мальчик читает книгу окончания помогают понять, кто выполняет действие и что именно читает. Без них речь была бы гораздо запутаннее.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как маленькая подсказка для всего предложения. Оно тихо работает в конце слова, но делает смысл ясным, точным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не видно, но часть слова всё равно есть.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окончание, которое не слышно и не пишется. Оно помогает понять форму слова, даже когда на конце ничего не стоит.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нулевом окончании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окончание с частью корня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Измени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слово в разные формы по вопросам: кто? чего? кому? чем? Так сразу видно, какая часть может меняться.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что повторяется во всех вариантах, а что меняется в конце. Общая часть обычно остаётся той же и хранит значение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Найди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конец слова меняется вместе с формой, это окончание. Если часть остаётся одинаковой, значит, перед тобой корень или другая часть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на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 стоит перед другим словом, как маленький указатель дороги. У него нет окончания, потому что оно не изменяется. А вот в слове столом окончание есть: оно помогает слову подружиться с предлогом и показать связь в предложении.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Союз-мостик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соединяет слова, как крепкий мостик между берегами. Он не меняется, поэтому окончания у него нет. Зато у слов хлеб и сыр окончания могут быть, если мы захотим изменить их форму.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Частица-невеличка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же любит тихо помогать другим словам и не изменяется само. Поэтому окончания у него нет. Оно похоже на маленького помощника, который стоит рядом, но не переодевается в разные формы.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у которых окончания нет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слово шаг за шагом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меняем слово по вопросам, затем сравниваем формы и отмечаем изменяемую часть в 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окончания у одного и того же слова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 окончание, когда мы ставим его в другую форму. Например, у слова окно появляются формы окна, окну и окном.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книга тоже есть несколько окончаний: книги, книге, книгой. Смысл слова остаётся узнаваемым, хотя его конец меняется.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окончания помогают слову отвечать на вопросы и показывать, где оно стоит в предложении. Так речь становится точнее и понятнее.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меняется только форма слова. Само слово остаётся тем же самым, потому что его корень сохраняет главное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похоже на конструктор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узнать слово, как центральная деталь в конструкторе. Он остаётся общим во всех формах и хранит главное значение. Поэтому мы легко узнаём родственные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можно менять, словно переставлять деталь. Благодаря этому слово подходит к вопросу, числу и другим словам в предложении, не теряя своего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922425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25425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18806" y="1922425"/>
            <a:ext cx="193987" cy="221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окончания встречаются чаще всего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окончания показывают число и падеж. Поэтому слова могут менять форму: дом, дома, дому, домом. Это помогает понять, о чём идёт речь.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окончания согласуются с существительным. Мы говорим красный мяч, красная лента, красное яблоко. Изменение окончания подсказывает род и число.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окончания показывают лицо и число: читаю, читаешь, читают. По окончанию можно понять, кто выполняет действие и сколько это человек.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окончания могут встречаться в разных словах, потому что в русском языке действуют общие правила изменения слов. Это удобно для всей речи.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слову менять форму и связываться с другими словами в предложении. Без него слова словно теряли бы свои подсказки.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конец слова ещё не делает слова родственными. Родство показывает корень, а также значение слова, которое он хранит.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последний звук, но и на всю форму слова. Тогда найти окончание будет гораздо легче.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веселых ряда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Домом, столом, слоном — эти слова будто выстроились в ряд на уроке. У всех слышится похожее окончание, и это помогает заметить правило. Такие примеры удобно проговаривать вслух: язык запоминает ритм, а голова — порядок.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любят повторяться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стены, рыбы — в этих словах меняется окончание, но корни остаются разными. А в словах читаю, играю, пою окончания тоже помогают построить форму. Когда примеры короткие и ритмичные, запомнить их намного проще.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подсказка про окончания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маленькая, но важная часть слова. Оно может повторяться в разных словах, помогать им дружить в предложении и делать речь понятной и аккуратной.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2026-05-22T00:19:18Z</dcterms:created>
  <dcterms:modified xsi:type="dcterms:W3CDTF">2026-05-22T00:19:18Z</dcterms:modified>
</cp:coreProperties>
</file>