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3400" y="1682550"/>
            <a:ext cx="7657200" cy="17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Отображение плоскости на себя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1691400" y="3738325"/>
            <a:ext cx="5761200" cy="101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Правило, по которому каждой точке соответствует одна точка этой же плоскости.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8975" y="140896"/>
            <a:ext cx="40989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Отображения помогают сравнивать фигуры по форме и размеру, объяснять равенство и симметрию. На координатной плоскости они связаны с переносами, отражениями и поворотами, а значит — с отрезками, углами и многоугольниками.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 геометрии 7 класса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Каждой точке плоскости соответствует ровно одна точка той же плоскости. Если точка A переходит в A′, то A′ называют образом точки A.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всех образов точек фигуры дает новую фигуру: она строится по тем же правилам соответствия. Так отображение «перекладывает» геометрию с места на место.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фигура при этом считается прообразом. Отображение задается правилом, которое заранее говорит, куда переходит каждая точка, даже если она не отмечена на рисунке.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называется отображением плоскости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отображение фигуры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фигура → правило преобразования → образы точек → соединение → проверка.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476901"/>
            <a:ext cx="4063200" cy="25155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что именно меняется и что сохраняется при разных преобразованиях.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не каждое отображение сохраняет все свойства — поэтому результаты преобразований могут заметно отличаться.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видам отображений для 7 класса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отображений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сведений о сохранении свойств при преобразованиях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обычно оставляют фигуры «непохожими на замену» — меняется только место, но не геометрическая суть.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преобразовании сохраняются только некоторые инварианты, можно сузить круг подходящих видов отображений и избежать ошибок при построении.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свойства сохраняются при преобразованиях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Представьте, что все вершины фигуры «сдвигаются» на один и тот же вектор: одинаково по направлению и расстоянию. При таком переносе фигура не поворачивается и не переворачивается, поэтому ее вид остается прежним. Меняется только положение на плоскости.
</a:t>
            </a:r>
            <a:endParaRPr lang="en-US" sz="1005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по одному и тому же вектору
</a:t>
            </a:r>
            <a:endParaRPr lang="en-US" sz="1212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координатной сетке параллельный перенос легко заметить: точки оказываются в новых местах после одного и того же смещения. Все отрезки при этом сохраняют свою длину, а углы — величину. Поэтому квадраты и прямоугольники получаются снова «такими же», только иначе расположенными.
</a:t>
            </a:r>
            <a:endParaRPr lang="en-US" sz="947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перенос на клетчатой бумаге
</a:t>
            </a:r>
            <a:endParaRPr lang="en-US" sz="112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сохраняет не только длины и углы, но и площадь. Форма фигуры остается той же, потому что расстояния между точками не искажаются. Именно поэтому перенос часто используют для объяснения равенства фигур при построениях.
</a:t>
            </a:r>
            <a:endParaRPr lang="en-US" sz="1083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остается неизменным у размеров и форм
</a:t>
            </a:r>
            <a:endParaRPr lang="en-US" sz="112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осевой симметрии каждой точке соответствует точка по другую сторону от оси на таком же расстоянии. Ось выступает «границей», которая делит отрезок пополам.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— это серединный перпендикуляр к отрезку, соединяющему точку и ее образ. Поэтому построение обычно начинается с нахождения середины и перпендикуляра.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отражении левая и правая части фигуры меняются местами. Длины и углы сохраняются, значит фигура и ее образ могут быть равными по всем основным признакам.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свойства поворотов на 90°, 180°, 270° и 360°
</a:t>
            </a:r>
            <a:endParaRPr lang="en-US" sz="1076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поворота остается на месте, а точки фигуры движутся по окружностям, чьи радиусы равны расстояниям до центра.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угол 360° возвращает фигуру в исходное положение, а 180° дает центральную симметрию, то можно узнавать преобразование по эффекту на рисунке.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вокруг точки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876" y="1365159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551" y="3243684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Центральную симметрию удобно рассматривать как поворот на 180° вокруг центра. При таком повороте форма фигуры сохраняется, а меняется лишь ее расположение относительно центра.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 180° как описание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и ее образ лежат по разные стороны от центра и соединяются прямой линией. Центр находится ровно посередине, поэтому расстояния от центра до каждой из точек равны.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прямая и равные расстояния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симметрии часто встречается в орнаментах, узорах и геометрических композициях. Если найти центр, то элементы по обе стороны будут одинаково «развернуты» относительно него.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ее можно узнать по рисункам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574092"/>
            <a:ext cx="4063200" cy="2342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геометрии 7 класса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Сопоставьте, какие геометрические характеристики остаются неизменными, а какие меняются при разных отображениях плоскости. Это помогает быстрее выбрать нужное преобразование и проверить построение.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Перенос, осевая симметрия и поворот — движения, поэтому в основном сохраняют размеры и форму; гомотетия изменяет масштаб, поэтому площадь и длины меняются, а углы остаются без искажений.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преобразований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вид отображения двух фигур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Алгоритм: сравниваем размеры и углы, затем ищем подходящий сдвиг, ось или центр и делаем вывод, опираясь на координаты и порядок точек.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и формулы преобразований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координатной плоскости точка задаётся парой чисел (x; y). Отображение можно описать правилом, которое показывает, куда переходит каждая точка, и как меняются её координаты.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координаты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переносе координаты сдвигаются: значения x и y получают новые числа по заданному правилу. При отражении относительно оси меняется знак одной или обеих координат, а при повороте часто переставляются x и y.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Отображения на координатной плоскости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преобразований для точки A(2; 1): перенос на вектор (3; −2), отражение относительно Ox, поворот на 180° вокруг начала координат.
</a:t>
            </a:r>
            <a:endParaRPr lang="en-US" sz="794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x картина другая: при отражении относительно Ox x остаётся тем же, а при повороте на 180° меняет знак. Поэтому сравнивают и x, и y.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рассмотренных примерах координата y после преобразования становится одинаковой, но сами движения различаются тем, что по-разному ведут себя x.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координаты точки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Инварианты — это то, что не меняется при преобразовании. При движениях сохраняются углы и форма, а при повороте на 180° сохраняются и расстояния между точками.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 180° вокруг начала координат даёт образ точки, симметричный ей относительно центра.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«Отображение плоскости на себя» (поворот вокруг точки/начала координат).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449021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0411" y="2324443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0766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96101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и мозаики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узорах повторяются мотивы, которые получают из исходного рисунка с помощью переноса, симметрии или поворота. Отображения помогают сохранять закономерность и получать красивую «сборку» рисунка.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дизайн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делает здания и детали более устойчивыми визуально: фасады, окна, элементы декора строят так, чтобы части повторялись по правилу. Это упрощает проектирование.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графических редакторах переносы и повороты используют для трансформации объектов без ручной перерисовки каждого элемента. Координатные преобразования дают предсказуемое изменение положения фигуры.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Реальность и 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природные объекты проявляют симметрию: снежинки, часть листьев, узоры на панцире и грани кристаллов. Поэтому изображения, полученные отражением или поворотом, часто действительно совпадают по форме.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отображения в жизни и технике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745789"/>
            <a:ext cx="4063200" cy="19778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исходная точка имеет разные образы в зависимости от того, какое отображение выполняется. Это удобно проверять по формулам правил или по построению на сетке.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правила по-разному меняют координаты: перенос сдвигает обе координаты, отражение относительно Ox меняет знак y, а поворот на 180° меняет знак обеих координат.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учебной темы «Отображение плоскости на себя»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преобразований точки на координатной плоскости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образа фигуры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 выберите правило преобразования и постройте образы ключевых точек, затем соедините их и проверьте результат.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определяют ось симметрии или центр поворота. Если ось выбрана неверно, получаются «почти подходящие», но не совпадающие образы. Помогает проверка одинаковых расстояний от точек до оси.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перенос и поворот: при переносе фигура только сдвигается, не изменяя направление, а при повороте меняется положение сторон. Нужно внимательно отслеживать, как ведёт себя каждая вершина.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 про ориентацию: при осевой симметрии меняется «порядок» расположения точек (фигура как бы поворачивается зеркально). Чтобы заметить проблему, полезно сравнивать углы и длины на построенном образе.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координатной плоскости легко ошибиться в знаках и в порядке записи координат (x; y). Например, перепутанные «плюс» и «минус» приводят к другому образу и ломают равенство углов. Всегда сверяйте правило с формулами.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отображениями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Отображение плоскости на себя связывает прообраз и образ каждой точки по заданному правилу. Перенос, осевая симметрия и поворот относятся к движениям и сохраняют форму, а гомотетия меняет масштаб. Знание инвариантов помогает работать уверенно.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Отображения делают геометрию «понятной»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2026-05-13T07:26:14Z</dcterms:created>
  <dcterms:modified xsi:type="dcterms:W3CDTF">2026-05-13T07:26:14Z</dcterms:modified>
</cp:coreProperties>
</file>