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местоимения: знакомство с новой частью речи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неизвестное, неточное и обобщённое.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 называет предмет, признак или количество прямо, а только указывает на них. В 5 классе мы уже знаем несколько его разрядов, а сегодня подробнее разберём неопределённые формы и их значение в речи.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в 5 классе: что уже известно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4992" y="6638231"/>
            <a:ext cx="707175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неопределённые местоимения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кто-то или некто называют человека, которого не уточняют. Говорящий не знает имени, не считает его важным или сознательно оставляет его неопределённым.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лицо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что-то, кое-что и нечто указывают на предмет без точного названия. Они помогают сообщить смысл, даже если говорящий не может или не хочет называть вещь прямо.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предмет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какой-то, какой-нибудь и кое-какой обозначают признак без точного описания. Такие слова особенно удобны, когда нужна приблизительность, а не точное определение.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Неясный признак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несколько и сколько-то передают неточное число. Они показывают, что количество известно лишь приблизительно, поэтому в высказывании важен сам факт, а не точная цифра.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Приблизительное количество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кое-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вопросительному местоимению может присоединяться приставка кое-. Так образуются слова кое-кто, кое-что, кое-какой, кое-где. В таких формах обычно чувствуется частичная известность или недосказанность.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и постфиксальные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способ — присоединение частиц -то, -нибудь, -либо. Получаются формы кто-то, что-нибудь, какой-либо, где-нибудь. Отдельно выделяются слова некто, нечто и несколько.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неопределённые местоимения
</a:t>
            </a:r>
            <a:endParaRPr lang="en-US" sz="35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неопределённых местоимений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группы по тому, что именно называют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показывают, насколько точно названо лицо, предмет, признак или количество.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 -то: нейтральная неизвестность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звучат спокойно и нейтрально. Они не предполагают выбора из нескольких вариантов, а лишь обозначают, что предмет речи есть, но он не назван точно.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Кто-то, что-то, какой-то и где-то называют неизвестный, но реальный объект или лицо. Говорящий просто не знает точного названия и сообщает факт без лишних деталей.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слова с -то часто помогают избежать повторов и сделать фразу короче. Например: кто-то позвонил, что-то упало, где-то слышался шум.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430" y="2827747"/>
            <a:ext cx="4608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1980" y="5947147"/>
            <a:ext cx="6144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 -нибудь: любой из возможных вариантов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просьбах слова с -нибудь помогают выбрать любой подходящий вариант. Фраза купи что-нибудь не требует точности, а только предлагает сделать выбор из возможного.
</a:t>
            </a:r>
            <a:endParaRPr lang="en-US" sz="2201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когда-нибудь и где-нибудь могут относиться к будущему времени. Они обозначают событие, которое может случиться в неопределённый момент или в неопределённом месте.
</a:t>
            </a:r>
            <a:endParaRPr lang="en-US" sz="2145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 неопределённость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звучат в советах и предложениях. Сядь где-нибудь или возьми какой-нибудь тетрадь передают мысль о любом удобном варианте без строгого уточнения.
</a:t>
            </a:r>
            <a:endParaRPr lang="en-US" sz="2260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или предложение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с -нибудь подчёркивают, что важен не конкретный предмет или человек, а любой из подходящих вариантов. Поэтому они особенно удобны в разговорной речи.
</a:t>
            </a:r>
            <a:endParaRPr lang="en-US" sz="2152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 точного ответа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 кое-: частичная известность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кое- показывает, что говорящий знает о предмете больше, чем слушающий, или сознательно не сообщает всё. Такие формы звучат сдержанно и немного скрытно.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кое-кто, кое-что, кое-какой и кое-где часто передают недосказанность. Они не обозначают полную неизвестность, а намекают на частичную осведомлённость.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помогают говорить осторожно и не раскрывать лишних подробностей. Поэтому они подходят, когда нужно обозначить факт, но не рассказывать его полностью.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 -либо: книжное и общее значение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 -либо слово выглядит более строгим и обобщённым. Оно помогает говорить о предмете как о любом из ряда возможных, не выделяя конкретный случай.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кто-либо, что-либо, какой-либо и где-либо звучат более книжно. Их чаще встречают в учебных, научных и официальных текстах, чем в обычном разговоре.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местоимения обозначают любой возможный вариант, но без разговорной окраски. Они подходят, когда нужно выразить значение точно и нейтрально, без эмоционального оттенка.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заданиях эти формы полезны для точных формулировок. Они позволяют избежать двусмысленности и сделать высказывание более официальным по звучанию.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и отрицательные местоимения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и отрицательные местоимения похожи по строению, но противоположны по смыслу. Кто-то означает неизвестного человека, а никто — отсутствие человека.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самое видно в парах что-то — ничто, какой-то — никакой. Частица ни- сообщает полное отрицание, а -то, -нибудь, кое- и -либо создают неопределённость.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не только на написание, но и на смысл. Если слово называет неизвестное, оно неопределённое; если отрицает существование, оно отрицательное.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подборка примеров из школьной темы «Неопределённые местоимения»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образования встречаются чаще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подборке использованы типичные школьные примеры: по два для каждой модели. Это помогает увидеть, как строятся разные формы в речи и письме.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чаще представлены формы с -то и -нибудь, потому что они звучат естественно и часто встречаются в повседневном общении.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модели с частицами пишутся через дефис.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орфографическое правило темы: оно помогает быстро отличать неопределённые местоимения от других слов и писать их без ошибок.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неопределённое местоимение шаг за шагом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вопросах, значении и написании слова.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в школьной речи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устном разговоре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делают реплику короче и естественнее. Вместо точного названия можно сказать: кто-то позвонил, где-нибудь встретимся, возьми что-нибудь.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и переписке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общении такие формы звучат спокойно и привычно. Они помогают не перегружать речь деталями и оставляют смысл понятным для собеседника.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893831"/>
            <a:ext cx="8493000" cy="3472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и значений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частица или приставка меняют смысл, оттенок и стиль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может передавать разные смысловые оттенки. Выбор формы зависит не только от значения, но и от ситуации общения.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употребления в речи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простой приём: задать вопрос к слову и сравнить его с вопросительным местоимением, от которого оно образовано. Так легче понять и значение, и орфографию.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написании встречается часто: некоторые слова пишут слитно вместо дефиса. Особенно важно запомнить формы с кое-, которые всегда требуют дефис.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неопределённые и отрицательные местоимения. Нужно помнить: частицы -то, -нибудь, кое- и -либо создают неопределённость, а ни- выражает отрицание.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формы кто-то и кто-нибудь: первая сообщает о неизвестном лице, а вторая чаще означает любой подходящий вариант или просьбу выбрать без уточнения.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 стилям речи для учебной схемы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неопределённые местоимения встречаются чаще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стилях одни и те же формы звучат по-разному: выбор зависит от задачи текста и степени точности, которую нужно передать.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использует более простые и частотные формы, а учебные и официальные тексты предпочитают книжные варианты.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48164"/>
            <a:ext cx="835200" cy="7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неопределённые местоимения в тексте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не повторять одно и то же слово несколько раз и делают текст более плавным, коротким и удобным для чтения.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повторов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показать неизвестность, приблизительность, скрытность или обобщение без длинных пояснений и лишних деталей.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Передавать оттенки смысла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живом разговоре такие слова звучат привычно и помогают быстро выразить мысль, когда точное название не требуется или неизвестно.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речь естественной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помогают удерживать тему текста и соединять реплики, не перегружая их повторяющимися уточнениями.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Связывать предложения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моделей достаточно знать, чтобы уверенно распознавать тему в 5 классе.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русскому языку, 5 класс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набора форм хватает для школьных примеров: он помогает узнавать неопределённые местоимения и правильно писать их в тексте.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 теме: неопределённые 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4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97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помогают назвать лицо, предмет, признак или количество неточно, но понятно по смыслу. Их формы различаются значением, стилем и написанием, поэтому важно уметь распознавать и употреблять их правильно.
</a:t>
            </a:r>
            <a:endParaRPr lang="en-US" sz="34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2026-05-22T16:12:11Z</dcterms:created>
  <dcterms:modified xsi:type="dcterms:W3CDTF">2026-05-22T16:12:11Z</dcterms:modified>
</cp:coreProperties>
</file>