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деление: основа жизни, роста и размножения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— ключевой процесс для жизни и развития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на пути к пониманию клеточного деления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ученые заложили основы клеточной теории и впервые увидели, как клетки формируются из уже существующих. Позже детальное изучение митоза и мейоза помогло раскрыть тайны наследственности.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обеспечивает питание, дыхание, рост и реагирует на внешние раздражители — все необходимые для жизни процессы.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человеческом организме насчитывается около 30–37 триллионов клеток, которые работают слаженно, образуя ткани и органы.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одноклеточных организмов одна клетка выполняет все жизненно важные задачи, обеспечивая выживание и размножение.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Клетка: фундамент жизни и её функций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и задачи митоза и мейоза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создает две одинаковые дочерние клетки, что важно для роста и замещения поврежденных тканей.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происходит только в половых клетках и приводит к четырем гаплоидным клеткам с половинным числом хромосом.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митоза и мейоза включают подготовительные и основные фазы, обеспечивая точное распределение генетического материала.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придает потомству генетическое разнообразие, способствуя адаптации и эволюции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в интерфазе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 перед делением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интерфазе клетка содержит ядро с ДНК, многочисленные органеллы, цитоплазму и мембрану. Эти структуры обеспечивают жизнедеятельность и сбор ресурсов.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процессу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интерфазе происходит удвоение ДНК и синтез белков. Клетка готовится к делению, обеспечивая точную передачу наследственной информации.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клеточного цикла и их последовательность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ход подготовки и деления клетки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хромосомы уплотняются, ядро начинает растворяться, формируется веретено деления.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митоза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хромосомы выстраиваются по центру клетки, что обеспечивает равное деление генетического материала.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сестринские хроматиды расходятся к полюсам, гарантируя одинаковый набор ДНК в дочерних клетках.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Телофаза: формируются новые ядра, хромосомы распутываются, завершается формирование двух идентичных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начинают конденсироваться и становятся видимыми под микроскопом. Ядерная оболочка медленно растворяется, а веретено деления начинает формироваться между полюсами клетки.
</a:t>
            </a:r>
            <a:endParaRPr lang="en-US" sz="922" dirty="0"/>
          </a:p>
        </p:txBody>
      </p:sp>
      <p:sp>
        <p:nvSpPr>
          <p:cNvPr id="11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подготовка к делению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располагаются строго по экватору клетки, образуя так называемую пластинку метафазы. Веретено деления закрепляет их, обеспечивая их равномерное распределение далее.
</a:t>
            </a:r>
            <a:endParaRPr lang="en-US" sz="955" dirty="0"/>
          </a:p>
        </p:txBody>
      </p:sp>
      <p:sp>
        <p:nvSpPr>
          <p:cNvPr id="13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выравнивание хромосом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Сестринские хроматиды начинают отходить к противоположным полюсам, двигаясь по веретену деления. Это ключевой этап, когда генетическая информация разделяется поровну.
</a:t>
            </a:r>
            <a:endParaRPr lang="en-US" sz="968" dirty="0"/>
          </a:p>
        </p:txBody>
      </p:sp>
      <p:sp>
        <p:nvSpPr>
          <p:cNvPr id="15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разделение хроматид
</a:t>
            </a:r>
            <a:endParaRPr lang="en-US" sz="1130" dirty="0"/>
          </a:p>
        </p:txBody>
      </p:sp>
      <p:sp>
        <p:nvSpPr>
          <p:cNvPr id="16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полюсе клетки формируются новые ядерные оболочки, хромосомы деспирализуются, и происходит подготовка к окончательному разделению клетки.
</a:t>
            </a:r>
            <a:endParaRPr lang="en-US" sz="1036" dirty="0"/>
          </a:p>
        </p:txBody>
      </p:sp>
      <p:sp>
        <p:nvSpPr>
          <p:cNvPr id="17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Телофаза: формирование новых ядер
</a:t>
            </a:r>
            <a:endParaRPr lang="en-US" sz="1130" dirty="0"/>
          </a:p>
        </p:txBody>
      </p:sp>
      <p:sp>
        <p:nvSpPr>
          <p:cNvPr id="18" name="Text 9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представление стадий митоза
</a:t>
            </a:r>
            <a:endParaRPr lang="en-US" sz="21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стабильное число хромосом, а мейоз сокращает их вдвое, готовя клетки к половому размножению.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хромосом в процессе деления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хромосомного набора важна для передачи наследственной информации, а редукция при мейозе способствует генетическому разнообразию.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цитогенетические данные, 2023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деление мейоза снижает число хромосом в клетке вдвое. Образуются пары гомологичных хромосом — биваленты, что важно для правильного распределения ДНК.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I: редукция хромосом
</a:t>
            </a:r>
            <a:endParaRPr lang="en-US" sz="1519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профазы I происходит обмен участками между гомологичными хромосомами. Этот кроссинговер увеличивает генетическое разнообразие потомства.
</a:t>
            </a:r>
            <a:endParaRPr lang="en-US" sz="114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 обмен генами
</a:t>
            </a:r>
            <a:endParaRPr lang="en-US" sz="1395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деление мейоза похоже на митоз — сестринские хроматиды расходятся к разным клеткам, формируя четыре гаплоидные клетки с уникальным набором генов.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II: разделение хроматид
</a:t>
            </a:r>
            <a:endParaRPr lang="en-US" sz="137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процесса мейоза
</a:t>
            </a:r>
            <a:endParaRPr lang="en-US" sz="22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95" y="1531350"/>
            <a:ext cx="4134210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митоза и мейоза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цитологии и генетике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митозом и мейозом по числу делений, дочерних клеток, генетической идентичности, хромосомному набору и биологической роли.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постоянство клеточного состава организма, мейоз создаёт генетическое разнообразие, необходимое для размножения.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митоза в росте организма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скорость митоза: клетки делятся каждые 1–2 минуты, что обеспечивает быстрое формирование тканей и органов будущего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подростковый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митоз способствует интенсивному росту, увеличению массы и формированию всех систем тела в процессе развития.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обновление и ремонт тканей, обеспечивая стабильную работу организма и восстановление после повреждений.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восстанавливает повреждённые участки кожи, помогая быстро заживлять раны и обновлять эпидермис.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клетки делятся для обновления защитной слизистой оболочки, предотвращая повреждения от кислот.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 использует митоз для постоянного обновления клеток крови, поддерживая иммунитет и здоровье организма.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при восстановлении и регенерации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как условие генетического разнообразия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профазы I мейоза происходит кроссинговер — обмен участками между хромосомами, создавая новые сочетания генов.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редукционного деления снижает число хромосом в клетках вдвое, формируя гамет с уникальным набором.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генов, появляющееся в мейозе, способствует адаптации видов к изменениям окружающей среды и развитию.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скорость деления отражает функции тканей: быстро обновляется кожа, в то время как нейроны не делятся, обеспечивая стабильность нервной системы.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деления клеток в разных тканях организма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деления зависит от потребности ткани в обновлении; высокая у кожи и низкая у специализированных клеток, например, нейронов.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биологические исследования, 2022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Опухолевые клетки теряют контроль над циклом деления, быстро размножаются и образуют злокачественные образования с аномальным числом хромосом.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Рак: результат бесконтрольного деления клеток
</a:t>
            </a:r>
            <a:endParaRPr lang="en-US" sz="1355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и ошибки мейоза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Аномалии в процессе мейоза приводят к дополнительной хромосоме 21, вызывая характерные признаки и нарушения в развитии при синдроме Дауна.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клеточного деления: патологии
</a:t>
            </a:r>
            <a:endParaRPr lang="en-US" sz="21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Циклины и киназы регулируют последовательные фазы клеточного цикла, обеспечивая его правильное и своевременное протекание.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Белок-регулятор p53 останавливает деление при повреждении ДНК, предотвращая распространение мутаций и развитие опухолей.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генах контроля могут запускать апоптоз или способствовать возникновению раковых заболеваний из-за неконтролируемого деления.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контроль клеточного цикла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деления клеток
</a:t>
            </a:r>
            <a:endParaRPr lang="en-US" sz="2227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Химиотерапия направлена на торможение митоза, замедляя рост опухолевых клеток и улучшая шансы на выздоровление.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рака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клеточного деления помогает разрабатывать методы коррекции генетических дефектов для лечения наследственных болезней.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деления клеток используется для создания клонов и выращивания тканей в регенеративной медицине.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 стволовые клетки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клеточного цикла способствуют созданию препаратов, стимулирующих заживление и регенерацию тканей.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лекарств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регенерируют полностью после разделения: каждая часть развивается в полноценного червя благодаря делению и превращению клеток.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утраченных частей тела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планарий сохраняют пластичность и могут превращаться в различные типы тканей, обеспечивая эффективное восстановление организма.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дифференцировке
</a:t>
            </a:r>
            <a:endParaRPr lang="en-US" sz="1225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служат объектом исследований, помогая понять механизмы клеточного деления и потенциал регенеративной медицины.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 изучения регенерации
</a:t>
            </a:r>
            <a:endParaRPr lang="en-US" sz="1214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Потрясающая регенерация у планарий
</a:t>
            </a:r>
            <a:endParaRPr lang="en-US" sz="23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Фундаментальная роль клеточного деления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обеспечивает жизненные процессы организма: размножение, рост, восстановление и эволюцию. Его изучение открывает пути развития медицины и биотехнологий.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2026-05-09T06:39:46Z</dcterms:created>
  <dcterms:modified xsi:type="dcterms:W3CDTF">2026-05-09T06:39:46Z</dcterms:modified>
</cp:coreProperties>
</file>